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0" r:id="rId4"/>
  </p:sldMasterIdLst>
  <p:notesMasterIdLst>
    <p:notesMasterId r:id="rId14"/>
  </p:notesMasterIdLst>
  <p:handoutMasterIdLst>
    <p:handoutMasterId r:id="rId15"/>
  </p:handoutMasterIdLst>
  <p:sldIdLst>
    <p:sldId id="295" r:id="rId5"/>
    <p:sldId id="296" r:id="rId6"/>
    <p:sldId id="297" r:id="rId7"/>
    <p:sldId id="304" r:id="rId8"/>
    <p:sldId id="298" r:id="rId9"/>
    <p:sldId id="305" r:id="rId10"/>
    <p:sldId id="299" r:id="rId11"/>
    <p:sldId id="306"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1293" autoAdjust="0"/>
  </p:normalViewPr>
  <p:slideViewPr>
    <p:cSldViewPr snapToGrid="0">
      <p:cViewPr varScale="1">
        <p:scale>
          <a:sx n="102" d="100"/>
          <a:sy n="102" d="100"/>
        </p:scale>
        <p:origin x="114" y="294"/>
      </p:cViewPr>
      <p:guideLst/>
    </p:cSldViewPr>
  </p:slideViewPr>
  <p:outlineViewPr>
    <p:cViewPr>
      <p:scale>
        <a:sx n="33" d="100"/>
        <a:sy n="33" d="100"/>
      </p:scale>
      <p:origin x="0" y="-4896"/>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81869F-F6FC-6A0D-CE07-6B540E550E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BA6B6C1-6185-79F5-23C8-927538634E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41E86C-C6B4-424D-8295-67D3386172F0}" type="datetimeFigureOut">
              <a:rPr lang="en-US" smtClean="0"/>
              <a:t>2/22/2024</a:t>
            </a:fld>
            <a:endParaRPr lang="en-US" dirty="0"/>
          </a:p>
        </p:txBody>
      </p:sp>
      <p:sp>
        <p:nvSpPr>
          <p:cNvPr id="4" name="Footer Placeholder 3">
            <a:extLst>
              <a:ext uri="{FF2B5EF4-FFF2-40B4-BE49-F238E27FC236}">
                <a16:creationId xmlns:a16="http://schemas.microsoft.com/office/drawing/2014/main" id="{D875153B-EAEA-CF1E-30D7-16C2E64586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B72AFB7-47EE-893B-5887-BDC37DCA5F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F94707-CAF6-40B0-A7EA-C5F3C63CBD6B}" type="slidenum">
              <a:rPr lang="en-US" smtClean="0"/>
              <a:t>‹#›</a:t>
            </a:fld>
            <a:endParaRPr lang="en-US" dirty="0"/>
          </a:p>
        </p:txBody>
      </p:sp>
    </p:spTree>
    <p:extLst>
      <p:ext uri="{BB962C8B-B14F-4D97-AF65-F5344CB8AC3E}">
        <p14:creationId xmlns:p14="http://schemas.microsoft.com/office/powerpoint/2010/main" val="4033411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988D07-B188-44E4-ABBB-6994C1A52936}" type="datetimeFigureOut">
              <a:rPr lang="en-US" smtClean="0"/>
              <a:t>2/22/2024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42455A-0D23-4EAB-9AF9-2CC2B3066B0A}" type="slidenum">
              <a:rPr lang="en-US" smtClean="0"/>
              <a:t>‹#›</a:t>
            </a:fld>
            <a:endParaRPr lang="en-US" dirty="0"/>
          </a:p>
        </p:txBody>
      </p:sp>
    </p:spTree>
    <p:extLst>
      <p:ext uri="{BB962C8B-B14F-4D97-AF65-F5344CB8AC3E}">
        <p14:creationId xmlns:p14="http://schemas.microsoft.com/office/powerpoint/2010/main" val="3904368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2455A-0D23-4EAB-9AF9-2CC2B3066B0A}" type="slidenum">
              <a:rPr lang="en-US" smtClean="0"/>
              <a:t>1</a:t>
            </a:fld>
            <a:endParaRPr lang="en-US" dirty="0"/>
          </a:p>
        </p:txBody>
      </p:sp>
    </p:spTree>
    <p:extLst>
      <p:ext uri="{BB962C8B-B14F-4D97-AF65-F5344CB8AC3E}">
        <p14:creationId xmlns:p14="http://schemas.microsoft.com/office/powerpoint/2010/main" val="245177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2455A-0D23-4EAB-9AF9-2CC2B3066B0A}" type="slidenum">
              <a:rPr lang="en-US" smtClean="0"/>
              <a:t>2</a:t>
            </a:fld>
            <a:endParaRPr lang="en-US" dirty="0"/>
          </a:p>
        </p:txBody>
      </p:sp>
    </p:spTree>
    <p:extLst>
      <p:ext uri="{BB962C8B-B14F-4D97-AF65-F5344CB8AC3E}">
        <p14:creationId xmlns:p14="http://schemas.microsoft.com/office/powerpoint/2010/main" val="303961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2455A-0D23-4EAB-9AF9-2CC2B3066B0A}" type="slidenum">
              <a:rPr lang="en-US" smtClean="0"/>
              <a:t>3</a:t>
            </a:fld>
            <a:endParaRPr lang="en-US" dirty="0"/>
          </a:p>
        </p:txBody>
      </p:sp>
    </p:spTree>
    <p:extLst>
      <p:ext uri="{BB962C8B-B14F-4D97-AF65-F5344CB8AC3E}">
        <p14:creationId xmlns:p14="http://schemas.microsoft.com/office/powerpoint/2010/main" val="1184177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2455A-0D23-4EAB-9AF9-2CC2B3066B0A}" type="slidenum">
              <a:rPr lang="en-US" smtClean="0"/>
              <a:t>5</a:t>
            </a:fld>
            <a:endParaRPr lang="en-US" dirty="0"/>
          </a:p>
        </p:txBody>
      </p:sp>
    </p:spTree>
    <p:extLst>
      <p:ext uri="{BB962C8B-B14F-4D97-AF65-F5344CB8AC3E}">
        <p14:creationId xmlns:p14="http://schemas.microsoft.com/office/powerpoint/2010/main" val="2005148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2455A-0D23-4EAB-9AF9-2CC2B3066B0A}" type="slidenum">
              <a:rPr lang="en-US" smtClean="0"/>
              <a:t>7</a:t>
            </a:fld>
            <a:endParaRPr lang="en-US" dirty="0"/>
          </a:p>
        </p:txBody>
      </p:sp>
    </p:spTree>
    <p:extLst>
      <p:ext uri="{BB962C8B-B14F-4D97-AF65-F5344CB8AC3E}">
        <p14:creationId xmlns:p14="http://schemas.microsoft.com/office/powerpoint/2010/main" val="2279267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2455A-0D23-4EAB-9AF9-2CC2B3066B0A}" type="slidenum">
              <a:rPr lang="en-US" smtClean="0"/>
              <a:t>9</a:t>
            </a:fld>
            <a:endParaRPr lang="en-US" dirty="0"/>
          </a:p>
        </p:txBody>
      </p:sp>
    </p:spTree>
    <p:extLst>
      <p:ext uri="{BB962C8B-B14F-4D97-AF65-F5344CB8AC3E}">
        <p14:creationId xmlns:p14="http://schemas.microsoft.com/office/powerpoint/2010/main" val="803951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CE0AB24-7427-4E0C-9E7C-B642B3170AF1}"/>
              </a:ext>
            </a:extLst>
          </p:cNvPr>
          <p:cNvSpPr>
            <a:spLocks noGrp="1"/>
          </p:cNvSpPr>
          <p:nvPr>
            <p:ph type="pic" sz="quarter" idx="13"/>
          </p:nvPr>
        </p:nvSpPr>
        <p:spPr>
          <a:xfrm>
            <a:off x="1524" y="0"/>
            <a:ext cx="12188952" cy="6858000"/>
          </a:xfrm>
          <a:solidFill>
            <a:schemeClr val="accent6"/>
          </a:solidFill>
        </p:spPr>
        <p:txBody>
          <a:bodyPr/>
          <a:lstStyle>
            <a:lvl1pPr algn="ctr">
              <a:defRPr/>
            </a:lvl1pPr>
          </a:lstStyle>
          <a:p>
            <a:r>
              <a:rPr lang="en-US"/>
              <a:t>Click icon to add picture</a:t>
            </a:r>
            <a:endParaRPr lang="en-US" dirty="0"/>
          </a:p>
        </p:txBody>
      </p:sp>
      <p:sp>
        <p:nvSpPr>
          <p:cNvPr id="8" name="Title 1">
            <a:extLst>
              <a:ext uri="{FF2B5EF4-FFF2-40B4-BE49-F238E27FC236}">
                <a16:creationId xmlns:a16="http://schemas.microsoft.com/office/drawing/2014/main" id="{CE30A2A8-DADD-44CC-B8A3-9BFFD5E76B66}"/>
              </a:ext>
            </a:extLst>
          </p:cNvPr>
          <p:cNvSpPr>
            <a:spLocks noGrp="1"/>
          </p:cNvSpPr>
          <p:nvPr>
            <p:ph type="ctrTitle" hasCustomPrompt="1"/>
          </p:nvPr>
        </p:nvSpPr>
        <p:spPr>
          <a:xfrm>
            <a:off x="0" y="2705101"/>
            <a:ext cx="7537703" cy="2926080"/>
          </a:xfrm>
          <a:solidFill>
            <a:schemeClr val="bg1">
              <a:alpha val="93000"/>
            </a:schemeClr>
          </a:solidFill>
        </p:spPr>
        <p:txBody>
          <a:bodyPr lIns="822960" tIns="91440" bIns="548640" anchor="b" anchorCtr="0">
            <a:noAutofit/>
          </a:bodyPr>
          <a:lstStyle>
            <a:lvl1pPr>
              <a:defRPr/>
            </a:lvl1pPr>
          </a:lstStyle>
          <a:p>
            <a:r>
              <a:rPr lang="en-US" sz="5400" dirty="0">
                <a:solidFill>
                  <a:schemeClr val="tx1"/>
                </a:solidFill>
              </a:rPr>
              <a:t>Click to add title</a:t>
            </a:r>
          </a:p>
        </p:txBody>
      </p:sp>
    </p:spTree>
    <p:extLst>
      <p:ext uri="{BB962C8B-B14F-4D97-AF65-F5344CB8AC3E}">
        <p14:creationId xmlns:p14="http://schemas.microsoft.com/office/powerpoint/2010/main" val="2644315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09674" y="286603"/>
            <a:ext cx="9946006" cy="1450757"/>
          </a:xfrm>
        </p:spPr>
        <p:txBody>
          <a:bodyPr lIns="0"/>
          <a:lstStyle>
            <a:lvl1pPr>
              <a:defRPr/>
            </a:lvl1pPr>
          </a:lstStyle>
          <a:p>
            <a:r>
              <a:rPr lang="en-US" dirty="0"/>
              <a:t>Click to add title</a:t>
            </a:r>
          </a:p>
        </p:txBody>
      </p:sp>
      <p:sp>
        <p:nvSpPr>
          <p:cNvPr id="3" name="Content Placeholder 2"/>
          <p:cNvSpPr>
            <a:spLocks noGrp="1"/>
          </p:cNvSpPr>
          <p:nvPr>
            <p:ph idx="1" hasCustomPrompt="1"/>
          </p:nvPr>
        </p:nvSpPr>
        <p:spPr>
          <a:xfrm>
            <a:off x="1209675" y="2286000"/>
            <a:ext cx="2391941" cy="3248567"/>
          </a:xfrm>
        </p:spPr>
        <p:txBody>
          <a:bodyPr/>
          <a:lstStyle>
            <a:lvl1pPr marL="0" indent="0">
              <a:buNone/>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able Placeholder 5">
            <a:extLst>
              <a:ext uri="{FF2B5EF4-FFF2-40B4-BE49-F238E27FC236}">
                <a16:creationId xmlns:a16="http://schemas.microsoft.com/office/drawing/2014/main" id="{7AA6B9BC-99C6-B9CE-63BB-C79284371A4A}"/>
              </a:ext>
            </a:extLst>
          </p:cNvPr>
          <p:cNvSpPr>
            <a:spLocks noGrp="1"/>
          </p:cNvSpPr>
          <p:nvPr>
            <p:ph type="tbl" sz="quarter" idx="13"/>
          </p:nvPr>
        </p:nvSpPr>
        <p:spPr>
          <a:xfrm>
            <a:off x="3840163" y="2286000"/>
            <a:ext cx="7315200" cy="3248025"/>
          </a:xfrm>
        </p:spPr>
        <p:txBody>
          <a:bodyPr/>
          <a:lstStyle>
            <a:lvl1pPr>
              <a:defRPr/>
            </a:lvl1pPr>
          </a:lstStyle>
          <a:p>
            <a:r>
              <a:rPr lang="en-US"/>
              <a:t>Click icon to add table</a:t>
            </a:r>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Presentation Title</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r>
              <a:rPr lang="en-US" dirty="0"/>
              <a:t>20XX</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4289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inal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3DE7C46-EBCB-4558-B868-C6E743BAE1A2}"/>
              </a:ext>
              <a:ext uri="{C183D7F6-B498-43B3-948B-1728B52AA6E4}">
                <adec:decorative xmlns:adec="http://schemas.microsoft.com/office/drawing/2017/decorative" val="1"/>
              </a:ext>
            </a:extLst>
          </p:cNvPr>
          <p:cNvSpPr/>
          <p:nvPr userDrawn="1"/>
        </p:nvSpPr>
        <p:spPr>
          <a:xfrm>
            <a:off x="707474" y="640080"/>
            <a:ext cx="7229518" cy="511386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8">
            <a:extLst>
              <a:ext uri="{FF2B5EF4-FFF2-40B4-BE49-F238E27FC236}">
                <a16:creationId xmlns:a16="http://schemas.microsoft.com/office/drawing/2014/main" id="{ED5FBCAA-65CF-CE8D-2A57-F07A559D6169}"/>
              </a:ext>
            </a:extLst>
          </p:cNvPr>
          <p:cNvSpPr>
            <a:spLocks noGrp="1"/>
          </p:cNvSpPr>
          <p:nvPr>
            <p:ph type="title" hasCustomPrompt="1"/>
          </p:nvPr>
        </p:nvSpPr>
        <p:spPr>
          <a:xfrm>
            <a:off x="1035051" y="839520"/>
            <a:ext cx="6546596" cy="1729252"/>
          </a:xfrm>
        </p:spPr>
        <p:txBody>
          <a:bodyPr lIns="182880">
            <a:normAutofit/>
          </a:bodyPr>
          <a:lstStyle>
            <a:lvl1pPr>
              <a:defRPr sz="4800">
                <a:solidFill>
                  <a:schemeClr val="bg1"/>
                </a:solidFill>
              </a:defRPr>
            </a:lvl1pPr>
          </a:lstStyle>
          <a:p>
            <a:r>
              <a:rPr lang="en-US" dirty="0"/>
              <a:t>Click to add title</a:t>
            </a:r>
          </a:p>
        </p:txBody>
      </p:sp>
      <p:sp>
        <p:nvSpPr>
          <p:cNvPr id="5" name="Content Placeholder 6">
            <a:extLst>
              <a:ext uri="{FF2B5EF4-FFF2-40B4-BE49-F238E27FC236}">
                <a16:creationId xmlns:a16="http://schemas.microsoft.com/office/drawing/2014/main" id="{AA471100-D8FC-C6A3-1AB4-9E0BBF5AA83E}"/>
              </a:ext>
            </a:extLst>
          </p:cNvPr>
          <p:cNvSpPr>
            <a:spLocks noGrp="1"/>
          </p:cNvSpPr>
          <p:nvPr>
            <p:ph sz="quarter" idx="17" hasCustomPrompt="1"/>
          </p:nvPr>
        </p:nvSpPr>
        <p:spPr>
          <a:xfrm>
            <a:off x="1035050" y="2878052"/>
            <a:ext cx="3152775" cy="2557463"/>
          </a:xfrm>
        </p:spPr>
        <p:txBody>
          <a:bodyPr lIns="91440"/>
          <a:lstStyle>
            <a:lvl1pPr marL="0" indent="0">
              <a:buNone/>
              <a:defRPr sz="2400">
                <a:solidFill>
                  <a:schemeClr val="bg1"/>
                </a:solidFill>
              </a:defRPr>
            </a:lvl1pPr>
            <a:lvl2pPr>
              <a:defRPr sz="20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6">
            <a:extLst>
              <a:ext uri="{FF2B5EF4-FFF2-40B4-BE49-F238E27FC236}">
                <a16:creationId xmlns:a16="http://schemas.microsoft.com/office/drawing/2014/main" id="{31FFC008-9C4B-BB79-13EF-E3E28AF0285F}"/>
              </a:ext>
            </a:extLst>
          </p:cNvPr>
          <p:cNvSpPr>
            <a:spLocks noGrp="1"/>
          </p:cNvSpPr>
          <p:nvPr>
            <p:ph sz="quarter" idx="18" hasCustomPrompt="1"/>
          </p:nvPr>
        </p:nvSpPr>
        <p:spPr>
          <a:xfrm>
            <a:off x="4428872" y="2878052"/>
            <a:ext cx="3152775" cy="2557463"/>
          </a:xfrm>
        </p:spPr>
        <p:txBody>
          <a:bodyPr lIns="91440"/>
          <a:lstStyle>
            <a:lvl1pPr marL="0" indent="0">
              <a:buNone/>
              <a:defRPr sz="2400">
                <a:solidFill>
                  <a:schemeClr val="bg1"/>
                </a:solidFill>
              </a:defRPr>
            </a:lvl1pPr>
            <a:lvl2pPr>
              <a:defRPr sz="20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a:extLst>
              <a:ext uri="{FF2B5EF4-FFF2-40B4-BE49-F238E27FC236}">
                <a16:creationId xmlns:a16="http://schemas.microsoft.com/office/drawing/2014/main" id="{24FE1E40-4668-3A25-AAEB-34B59D71BB2E}"/>
              </a:ext>
            </a:extLst>
          </p:cNvPr>
          <p:cNvSpPr>
            <a:spLocks noGrp="1"/>
          </p:cNvSpPr>
          <p:nvPr>
            <p:ph sz="quarter" idx="16" hasCustomPrompt="1"/>
          </p:nvPr>
        </p:nvSpPr>
        <p:spPr>
          <a:xfrm>
            <a:off x="8556170" y="839520"/>
            <a:ext cx="2600779" cy="4915168"/>
          </a:xfrm>
          <a:noFill/>
        </p:spPr>
        <p:txBody>
          <a:bodyPr/>
          <a:lstStyle>
            <a:lvl1pPr marL="457200" indent="-457200">
              <a:spcBef>
                <a:spcPts val="1200"/>
              </a:spcBef>
              <a:spcAft>
                <a:spcPts val="200"/>
              </a:spcAft>
              <a:buFont typeface="+mj-lt"/>
              <a:buAutoNum type="arabicPeriod"/>
              <a:defRPr/>
            </a:lvl1pPr>
            <a:lvl2pPr marL="544068" indent="-342900">
              <a:spcBef>
                <a:spcPts val="1200"/>
              </a:spcBef>
              <a:spcAft>
                <a:spcPts val="200"/>
              </a:spcAft>
              <a:buFont typeface="+mj-lt"/>
              <a:buAutoNum type="arabicPeriod"/>
              <a:defRPr/>
            </a:lvl2pPr>
            <a:lvl3pPr marL="726948" indent="-342900">
              <a:spcBef>
                <a:spcPts val="1200"/>
              </a:spcBef>
              <a:spcAft>
                <a:spcPts val="200"/>
              </a:spcAft>
              <a:buFont typeface="+mj-lt"/>
              <a:buAutoNum type="arabicPeriod"/>
              <a:defRPr/>
            </a:lvl3pPr>
            <a:lvl4pPr marL="909828" indent="-342900">
              <a:spcBef>
                <a:spcPts val="1200"/>
              </a:spcBef>
              <a:spcAft>
                <a:spcPts val="200"/>
              </a:spcAft>
              <a:buFont typeface="+mj-lt"/>
              <a:buAutoNum type="arabicPeriod"/>
              <a:defRPr/>
            </a:lvl4pPr>
            <a:lvl5pPr marL="1092708" indent="-342900">
              <a:spcBef>
                <a:spcPts val="1200"/>
              </a:spcBef>
              <a:spcAft>
                <a:spcPts val="200"/>
              </a:spcAft>
              <a:buFont typeface="+mj-lt"/>
              <a:buAutoNum type="arabicPeriod"/>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9E592754-9FDD-4637-8931-8898DCEA2DAF}"/>
              </a:ext>
              <a:ext uri="{C183D7F6-B498-43B3-948B-1728B52AA6E4}">
                <adec:decorative xmlns:adec="http://schemas.microsoft.com/office/drawing/2017/decorative" val="1"/>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 name="Straight Connector 7">
            <a:extLst>
              <a:ext uri="{FF2B5EF4-FFF2-40B4-BE49-F238E27FC236}">
                <a16:creationId xmlns:a16="http://schemas.microsoft.com/office/drawing/2014/main" id="{4D4A9276-3942-47EA-B16C-FEF66FB6F290}"/>
              </a:ext>
              <a:ext uri="{C183D7F6-B498-43B3-948B-1728B52AA6E4}">
                <adec:decorative xmlns:adec="http://schemas.microsoft.com/office/drawing/2017/decorative" val="1"/>
              </a:ext>
            </a:extLst>
          </p:cNvPr>
          <p:cNvCxnSpPr>
            <a:cxnSpLocks/>
          </p:cNvCxnSpPr>
          <p:nvPr userDrawn="1"/>
        </p:nvCxnSpPr>
        <p:spPr>
          <a:xfrm>
            <a:off x="1092128" y="2723126"/>
            <a:ext cx="646743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Presentation Title</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89637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09674" y="286603"/>
            <a:ext cx="9946006" cy="1450757"/>
          </a:xfrm>
        </p:spPr>
        <p:txBody>
          <a:bodyPr lIns="0"/>
          <a:lstStyle>
            <a:lvl1pPr>
              <a:defRPr/>
            </a:lvl1pPr>
          </a:lstStyle>
          <a:p>
            <a:r>
              <a:rPr lang="en-US" dirty="0"/>
              <a:t>Click to add title</a:t>
            </a:r>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Presentation Title</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r>
              <a:rPr lang="en-US" dirty="0"/>
              <a:t>20XX</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5" name="Table Placeholder 5">
            <a:extLst>
              <a:ext uri="{FF2B5EF4-FFF2-40B4-BE49-F238E27FC236}">
                <a16:creationId xmlns:a16="http://schemas.microsoft.com/office/drawing/2014/main" id="{7AA6B9BC-99C6-B9CE-63BB-C79284371A4A}"/>
              </a:ext>
            </a:extLst>
          </p:cNvPr>
          <p:cNvSpPr>
            <a:spLocks noGrp="1"/>
          </p:cNvSpPr>
          <p:nvPr>
            <p:ph type="tbl" sz="quarter" idx="13"/>
          </p:nvPr>
        </p:nvSpPr>
        <p:spPr>
          <a:xfrm>
            <a:off x="1209357" y="2313432"/>
            <a:ext cx="9946006" cy="3670837"/>
          </a:xfrm>
        </p:spPr>
        <p:txBody>
          <a:bodyPr/>
          <a:lstStyle>
            <a:lvl1pPr>
              <a:defRPr/>
            </a:lvl1pPr>
          </a:lstStyle>
          <a:p>
            <a:r>
              <a:rPr lang="en-US"/>
              <a:t>Click icon to add table</a:t>
            </a:r>
            <a:endParaRPr lang="en-US" dirty="0"/>
          </a:p>
        </p:txBody>
      </p:sp>
    </p:spTree>
    <p:extLst>
      <p:ext uri="{BB962C8B-B14F-4D97-AF65-F5344CB8AC3E}">
        <p14:creationId xmlns:p14="http://schemas.microsoft.com/office/powerpoint/2010/main" val="1470212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322D5-1CC3-400A-A187-55543F0E8B93}"/>
              </a:ext>
              <a:ext uri="{C183D7F6-B498-43B3-948B-1728B52AA6E4}">
                <adec:decorative xmlns:adec="http://schemas.microsoft.com/office/drawing/2017/decorative" val="1"/>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13">
            <a:extLst>
              <a:ext uri="{FF2B5EF4-FFF2-40B4-BE49-F238E27FC236}">
                <a16:creationId xmlns:a16="http://schemas.microsoft.com/office/drawing/2014/main" id="{EAD2187F-4097-47C0-8330-56262D32831D}"/>
              </a:ext>
              <a:ext uri="{C183D7F6-B498-43B3-948B-1728B52AA6E4}">
                <adec:decorative xmlns:adec="http://schemas.microsoft.com/office/drawing/2017/decorative" val="0"/>
              </a:ext>
            </a:extLst>
          </p:cNvPr>
          <p:cNvSpPr>
            <a:spLocks noGrp="1"/>
          </p:cNvSpPr>
          <p:nvPr>
            <p:ph type="title" hasCustomPrompt="1"/>
          </p:nvPr>
        </p:nvSpPr>
        <p:spPr>
          <a:xfrm>
            <a:off x="7859485" y="640080"/>
            <a:ext cx="3690257" cy="2450676"/>
          </a:xfrm>
        </p:spPr>
        <p:txBody>
          <a:bodyPr>
            <a:normAutofit/>
          </a:bodyPr>
          <a:lstStyle>
            <a:lvl1pPr>
              <a:defRPr/>
            </a:lvl1pPr>
          </a:lstStyle>
          <a:p>
            <a:r>
              <a:rPr lang="en-US" dirty="0"/>
              <a:t>Click to add title</a:t>
            </a:r>
          </a:p>
        </p:txBody>
      </p:sp>
      <p:cxnSp>
        <p:nvCxnSpPr>
          <p:cNvPr id="8" name="Straight Connector 7">
            <a:extLst>
              <a:ext uri="{FF2B5EF4-FFF2-40B4-BE49-F238E27FC236}">
                <a16:creationId xmlns:a16="http://schemas.microsoft.com/office/drawing/2014/main" id="{10523EF1-B104-45FE-925A-5C7906FA18C2}"/>
              </a:ext>
              <a:ext uri="{C183D7F6-B498-43B3-948B-1728B52AA6E4}">
                <adec:decorative xmlns:adec="http://schemas.microsoft.com/office/drawing/2017/decorative" val="1"/>
              </a:ext>
            </a:extLst>
          </p:cNvPr>
          <p:cNvCxnSpPr/>
          <p:nvPr userDrawn="1"/>
        </p:nvCxnSpPr>
        <p:spPr>
          <a:xfrm>
            <a:off x="7942633" y="3255512"/>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FA958037-C140-4697-8EAF-21C950A0ECC5}"/>
              </a:ext>
            </a:extLst>
          </p:cNvPr>
          <p:cNvSpPr>
            <a:spLocks noGrp="1"/>
          </p:cNvSpPr>
          <p:nvPr>
            <p:ph type="pic" sz="quarter" idx="13"/>
          </p:nvPr>
        </p:nvSpPr>
        <p:spPr>
          <a:xfrm>
            <a:off x="630936" y="640080"/>
            <a:ext cx="6912864" cy="5312664"/>
          </a:xfrm>
          <a:solidFill>
            <a:schemeClr val="accent6"/>
          </a:solidFill>
        </p:spPr>
        <p:txBody>
          <a:bodyPr>
            <a:normAutofit/>
          </a:bodyPr>
          <a:lstStyle>
            <a:lvl1pPr algn="ctr">
              <a:defRPr sz="1800"/>
            </a:lvl1pPr>
          </a:lstStyle>
          <a:p>
            <a:r>
              <a:rPr lang="en-US"/>
              <a:t>Click icon to add picture</a:t>
            </a:r>
            <a:endParaRPr lang="en-US" dirty="0"/>
          </a:p>
        </p:txBody>
      </p:sp>
      <p:sp>
        <p:nvSpPr>
          <p:cNvPr id="9" name="Content Placeholder 14">
            <a:extLst>
              <a:ext uri="{FF2B5EF4-FFF2-40B4-BE49-F238E27FC236}">
                <a16:creationId xmlns:a16="http://schemas.microsoft.com/office/drawing/2014/main" id="{44613BB0-E0E0-4B1C-9926-EBE53B5420E1}"/>
              </a:ext>
            </a:extLst>
          </p:cNvPr>
          <p:cNvSpPr>
            <a:spLocks noGrp="1"/>
          </p:cNvSpPr>
          <p:nvPr>
            <p:ph idx="1" hasCustomPrompt="1"/>
          </p:nvPr>
        </p:nvSpPr>
        <p:spPr>
          <a:xfrm>
            <a:off x="7859485" y="3429000"/>
            <a:ext cx="3690257" cy="2440094"/>
          </a:xfrm>
        </p:spPr>
        <p:txBody>
          <a:bodyPr lIns="91440">
            <a:normAutofit/>
          </a:bodyPr>
          <a:lstStyle>
            <a:lvl1pPr marL="0" indent="0">
              <a:buNone/>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Presentation Title</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31521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09674" y="286603"/>
            <a:ext cx="9946006" cy="1450757"/>
          </a:xfrm>
        </p:spPr>
        <p:txBody>
          <a:bodyPr lIns="0"/>
          <a:lstStyle>
            <a:lvl1pPr>
              <a:defRPr/>
            </a:lvl1pPr>
          </a:lstStyle>
          <a:p>
            <a:r>
              <a:rPr lang="en-US" dirty="0"/>
              <a:t>Click to add title</a:t>
            </a:r>
          </a:p>
        </p:txBody>
      </p:sp>
      <p:sp>
        <p:nvSpPr>
          <p:cNvPr id="3" name="Content Placeholder 2"/>
          <p:cNvSpPr>
            <a:spLocks noGrp="1"/>
          </p:cNvSpPr>
          <p:nvPr>
            <p:ph idx="1" hasCustomPrompt="1"/>
          </p:nvPr>
        </p:nvSpPr>
        <p:spPr>
          <a:xfrm>
            <a:off x="1209674" y="2313432"/>
            <a:ext cx="9946005" cy="3670837"/>
          </a:xfrm>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Presentation Title</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r>
              <a:rPr lang="en-US" dirty="0"/>
              <a:t>20XX</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51786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dirty="0"/>
              <a:t>Presentation Title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r>
              <a:rPr lang="en-US" dirty="0"/>
              <a:t>20XX</a:t>
            </a:r>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11917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BD637E5-EBAC-4C88-BDAB-D589FAE7B950}"/>
              </a:ext>
              <a:ext uri="{C183D7F6-B498-43B3-948B-1728B52AA6E4}">
                <adec:decorative xmlns:adec="http://schemas.microsoft.com/office/drawing/2017/decorative" val="1"/>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Presentation Title</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75667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8832B6D9-0469-48A5-A85E-8C5D8EF86BE3}"/>
              </a:ext>
            </a:extLst>
          </p:cNvPr>
          <p:cNvSpPr>
            <a:spLocks noGrp="1"/>
          </p:cNvSpPr>
          <p:nvPr>
            <p:ph type="title" hasCustomPrompt="1"/>
          </p:nvPr>
        </p:nvSpPr>
        <p:spPr>
          <a:xfrm>
            <a:off x="1097280" y="286603"/>
            <a:ext cx="10058400" cy="1450757"/>
          </a:xfrm>
        </p:spPr>
        <p:txBody>
          <a:bodyPr/>
          <a:lstStyle/>
          <a:p>
            <a:r>
              <a:rPr lang="en-US" sz="4800" dirty="0">
                <a:solidFill>
                  <a:schemeClr val="tx1"/>
                </a:solidFill>
              </a:rPr>
              <a:t>Click to add title</a:t>
            </a:r>
            <a:endParaRPr lang="en-US" dirty="0"/>
          </a:p>
        </p:txBody>
      </p:sp>
      <p:cxnSp>
        <p:nvCxnSpPr>
          <p:cNvPr id="7" name="Straight Connector 6">
            <a:extLst>
              <a:ext uri="{FF2B5EF4-FFF2-40B4-BE49-F238E27FC236}">
                <a16:creationId xmlns:a16="http://schemas.microsoft.com/office/drawing/2014/main" id="{C8A8F00A-3EB2-4D4D-B4A7-990BB91D746D}"/>
              </a:ext>
              <a:ext uri="{C183D7F6-B498-43B3-948B-1728B52AA6E4}">
                <adec:decorative xmlns:adec="http://schemas.microsoft.com/office/drawing/2017/decorative" val="1"/>
              </a:ext>
            </a:extLst>
          </p:cNvPr>
          <p:cNvCxnSpPr/>
          <p:nvPr userDrawn="1"/>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11">
            <a:extLst>
              <a:ext uri="{FF2B5EF4-FFF2-40B4-BE49-F238E27FC236}">
                <a16:creationId xmlns:a16="http://schemas.microsoft.com/office/drawing/2014/main" id="{4142A7E4-A56F-4FC2-A81D-36A83134A219}"/>
              </a:ext>
            </a:extLst>
          </p:cNvPr>
          <p:cNvSpPr>
            <a:spLocks noGrp="1"/>
          </p:cNvSpPr>
          <p:nvPr>
            <p:ph idx="1" hasCustomPrompt="1"/>
          </p:nvPr>
        </p:nvSpPr>
        <p:spPr>
          <a:xfrm>
            <a:off x="1097280" y="2108201"/>
            <a:ext cx="10058399" cy="3760891"/>
          </a:xfrm>
        </p:spPr>
        <p:txBody>
          <a:bodyPr lIns="91440">
            <a:normAutofit/>
          </a:bodyPr>
          <a:lstStyle>
            <a:lvl1pPr marL="347472" indent="-347472">
              <a:spcBef>
                <a:spcPts val="1200"/>
              </a:spcBef>
              <a:spcAft>
                <a:spcPts val="200"/>
              </a:spcAft>
              <a:buFont typeface="Arial" panose="020B0604020202020204" pitchFamily="34" charset="0"/>
              <a:buChar char="•"/>
              <a:defRPr sz="3000"/>
            </a:lvl1pPr>
            <a:lvl2pPr>
              <a:spcBef>
                <a:spcPts val="1200"/>
              </a:spcBef>
              <a:spcAft>
                <a:spcPts val="200"/>
              </a:spcAft>
              <a:defRPr sz="3000"/>
            </a:lvl2pPr>
            <a:lvl3pPr>
              <a:spcBef>
                <a:spcPts val="1200"/>
              </a:spcBef>
              <a:spcAft>
                <a:spcPts val="200"/>
              </a:spcAft>
              <a:defRPr sz="3000"/>
            </a:lvl3pPr>
            <a:lvl4pPr>
              <a:spcBef>
                <a:spcPts val="1200"/>
              </a:spcBef>
              <a:spcAft>
                <a:spcPts val="200"/>
              </a:spcAft>
              <a:defRPr sz="3000"/>
            </a:lvl4pPr>
            <a:lvl5pPr>
              <a:spcBef>
                <a:spcPts val="1200"/>
              </a:spcBef>
              <a:spcAft>
                <a:spcPts val="200"/>
              </a:spcAft>
              <a:defRPr sz="3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Presentation Title</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63858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CE0AB24-7427-4E0C-9E7C-B642B3170AF1}"/>
              </a:ext>
            </a:extLst>
          </p:cNvPr>
          <p:cNvSpPr>
            <a:spLocks noGrp="1"/>
          </p:cNvSpPr>
          <p:nvPr>
            <p:ph type="pic" sz="quarter" idx="13"/>
          </p:nvPr>
        </p:nvSpPr>
        <p:spPr>
          <a:xfrm>
            <a:off x="1524" y="0"/>
            <a:ext cx="12188952" cy="6858000"/>
          </a:xfrm>
          <a:solidFill>
            <a:schemeClr val="accent6"/>
          </a:solidFill>
        </p:spPr>
        <p:txBody>
          <a:bodyPr/>
          <a:lstStyle>
            <a:lvl1pPr algn="ctr">
              <a:defRPr/>
            </a:lvl1pPr>
          </a:lstStyle>
          <a:p>
            <a:r>
              <a:rPr lang="en-US"/>
              <a:t>Click icon to add picture</a:t>
            </a:r>
            <a:endParaRPr lang="en-US" dirty="0"/>
          </a:p>
        </p:txBody>
      </p:sp>
      <p:sp>
        <p:nvSpPr>
          <p:cNvPr id="8" name="Title 1">
            <a:extLst>
              <a:ext uri="{FF2B5EF4-FFF2-40B4-BE49-F238E27FC236}">
                <a16:creationId xmlns:a16="http://schemas.microsoft.com/office/drawing/2014/main" id="{CE30A2A8-DADD-44CC-B8A3-9BFFD5E76B66}"/>
              </a:ext>
            </a:extLst>
          </p:cNvPr>
          <p:cNvSpPr>
            <a:spLocks noGrp="1"/>
          </p:cNvSpPr>
          <p:nvPr>
            <p:ph type="ctrTitle" hasCustomPrompt="1"/>
          </p:nvPr>
        </p:nvSpPr>
        <p:spPr>
          <a:xfrm>
            <a:off x="4654297" y="2705101"/>
            <a:ext cx="7537703" cy="2926080"/>
          </a:xfrm>
          <a:solidFill>
            <a:schemeClr val="bg1">
              <a:alpha val="93000"/>
            </a:schemeClr>
          </a:solidFill>
        </p:spPr>
        <p:txBody>
          <a:bodyPr lIns="822960" tIns="274320" rIns="822960" bIns="548640" anchor="b" anchorCtr="0">
            <a:noAutofit/>
          </a:bodyPr>
          <a:lstStyle>
            <a:lvl1pPr>
              <a:lnSpc>
                <a:spcPct val="80000"/>
              </a:lnSpc>
              <a:defRPr sz="4800"/>
            </a:lvl1pPr>
          </a:lstStyle>
          <a:p>
            <a:r>
              <a:rPr lang="en-US" sz="5400" dirty="0">
                <a:solidFill>
                  <a:schemeClr val="tx1"/>
                </a:solidFill>
              </a:rPr>
              <a:t>Click to add title</a:t>
            </a:r>
          </a:p>
        </p:txBody>
      </p:sp>
    </p:spTree>
    <p:extLst>
      <p:ext uri="{BB962C8B-B14F-4D97-AF65-F5344CB8AC3E}">
        <p14:creationId xmlns:p14="http://schemas.microsoft.com/office/powerpoint/2010/main" val="4239772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Break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DBCCDB-B58C-45B3-9E63-49F7B0819260}"/>
              </a:ext>
              <a:ext uri="{C183D7F6-B498-43B3-948B-1728B52AA6E4}">
                <adec:decorative xmlns:adec="http://schemas.microsoft.com/office/drawing/2017/decorative" val="1"/>
              </a:ext>
            </a:extLst>
          </p:cNvPr>
          <p:cNvSpPr/>
          <p:nvPr userDrawn="1"/>
        </p:nvSpPr>
        <p:spPr bwMode="white">
          <a:xfrm>
            <a:off x="0" y="4334005"/>
            <a:ext cx="12192000" cy="252399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E244128-E256-C1DC-AC6D-2BF10AC410DF}"/>
              </a:ext>
            </a:extLst>
          </p:cNvPr>
          <p:cNvSpPr>
            <a:spLocks noGrp="1"/>
          </p:cNvSpPr>
          <p:nvPr>
            <p:ph type="title" hasCustomPrompt="1"/>
          </p:nvPr>
        </p:nvSpPr>
        <p:spPr>
          <a:xfrm>
            <a:off x="1065212" y="4609578"/>
            <a:ext cx="10058400" cy="1295922"/>
          </a:xfrm>
        </p:spPr>
        <p:txBody>
          <a:bodyPr>
            <a:normAutofit/>
          </a:bodyPr>
          <a:lstStyle>
            <a:lvl1pPr>
              <a:defRPr sz="4800">
                <a:solidFill>
                  <a:schemeClr val="bg1"/>
                </a:solidFill>
              </a:defRPr>
            </a:lvl1pPr>
          </a:lstStyle>
          <a:p>
            <a:r>
              <a:rPr lang="en-US" dirty="0"/>
              <a:t>Click to add title</a:t>
            </a:r>
          </a:p>
        </p:txBody>
      </p:sp>
      <p:sp>
        <p:nvSpPr>
          <p:cNvPr id="8" name="Subtitle 2">
            <a:extLst>
              <a:ext uri="{FF2B5EF4-FFF2-40B4-BE49-F238E27FC236}">
                <a16:creationId xmlns:a16="http://schemas.microsoft.com/office/drawing/2014/main" id="{A72A6B42-C371-4562-8E40-9EE1906C8578}"/>
              </a:ext>
            </a:extLst>
          </p:cNvPr>
          <p:cNvSpPr>
            <a:spLocks noGrp="1"/>
          </p:cNvSpPr>
          <p:nvPr>
            <p:ph type="subTitle" idx="1" hasCustomPrompt="1"/>
          </p:nvPr>
        </p:nvSpPr>
        <p:spPr>
          <a:xfrm>
            <a:off x="1065212" y="5943600"/>
            <a:ext cx="10058400" cy="914400"/>
          </a:xfrm>
        </p:spPr>
        <p:txBody>
          <a:bodyPr lIns="91440">
            <a:normAutofit/>
          </a:bodyPr>
          <a:lstStyle>
            <a:lvl1pPr marL="0" indent="0">
              <a:buNone/>
              <a:defRPr sz="2400">
                <a:solidFill>
                  <a:schemeClr val="bg1"/>
                </a:solidFill>
              </a:defRPr>
            </a:lvl1pPr>
          </a:lstStyle>
          <a:p>
            <a:r>
              <a:rPr lang="en-US" sz="1500" dirty="0">
                <a:solidFill>
                  <a:schemeClr val="bg1"/>
                </a:solidFill>
              </a:rPr>
              <a:t>Click to add subtitle</a:t>
            </a:r>
          </a:p>
        </p:txBody>
      </p:sp>
      <p:sp>
        <p:nvSpPr>
          <p:cNvPr id="13" name="Picture Placeholder 12">
            <a:extLst>
              <a:ext uri="{FF2B5EF4-FFF2-40B4-BE49-F238E27FC236}">
                <a16:creationId xmlns:a16="http://schemas.microsoft.com/office/drawing/2014/main" id="{68504FFB-1664-4F66-BC31-100C8DD98346}"/>
              </a:ext>
            </a:extLst>
          </p:cNvPr>
          <p:cNvSpPr>
            <a:spLocks noGrp="1"/>
          </p:cNvSpPr>
          <p:nvPr>
            <p:ph type="pic" sz="quarter" idx="13"/>
          </p:nvPr>
        </p:nvSpPr>
        <p:spPr>
          <a:xfrm>
            <a:off x="635000" y="640080"/>
            <a:ext cx="3544888" cy="3355723"/>
          </a:xfrm>
          <a:solidFill>
            <a:schemeClr val="accent6"/>
          </a:solidFill>
        </p:spPr>
        <p:txBody>
          <a:bodyPr>
            <a:normAutofit/>
          </a:bodyPr>
          <a:lstStyle>
            <a:lvl1pPr algn="ctr">
              <a:defRPr sz="1600"/>
            </a:lvl1pPr>
          </a:lstStyle>
          <a:p>
            <a:r>
              <a:rPr lang="en-US"/>
              <a:t>Click icon to add picture</a:t>
            </a:r>
            <a:endParaRPr lang="en-US" dirty="0"/>
          </a:p>
        </p:txBody>
      </p:sp>
      <p:sp>
        <p:nvSpPr>
          <p:cNvPr id="14" name="Picture Placeholder 12">
            <a:extLst>
              <a:ext uri="{FF2B5EF4-FFF2-40B4-BE49-F238E27FC236}">
                <a16:creationId xmlns:a16="http://schemas.microsoft.com/office/drawing/2014/main" id="{1B45578D-1855-4EC0-9E45-E1630D11ACA5}"/>
              </a:ext>
            </a:extLst>
          </p:cNvPr>
          <p:cNvSpPr>
            <a:spLocks noGrp="1"/>
          </p:cNvSpPr>
          <p:nvPr>
            <p:ph type="pic" sz="quarter" idx="14"/>
          </p:nvPr>
        </p:nvSpPr>
        <p:spPr>
          <a:xfrm>
            <a:off x="4343400" y="640080"/>
            <a:ext cx="3544888" cy="3355723"/>
          </a:xfrm>
          <a:solidFill>
            <a:schemeClr val="accent6"/>
          </a:solidFill>
        </p:spPr>
        <p:txBody>
          <a:bodyPr>
            <a:normAutofit/>
          </a:bodyPr>
          <a:lstStyle>
            <a:lvl1pPr algn="ctr">
              <a:defRPr sz="1600"/>
            </a:lvl1pPr>
          </a:lstStyle>
          <a:p>
            <a:r>
              <a:rPr lang="en-US"/>
              <a:t>Click icon to add picture</a:t>
            </a:r>
            <a:endParaRPr lang="en-US" dirty="0"/>
          </a:p>
        </p:txBody>
      </p:sp>
      <p:sp>
        <p:nvSpPr>
          <p:cNvPr id="15" name="Picture Placeholder 12">
            <a:extLst>
              <a:ext uri="{FF2B5EF4-FFF2-40B4-BE49-F238E27FC236}">
                <a16:creationId xmlns:a16="http://schemas.microsoft.com/office/drawing/2014/main" id="{C93482C2-6151-4050-9F16-9952B0A017A3}"/>
              </a:ext>
            </a:extLst>
          </p:cNvPr>
          <p:cNvSpPr>
            <a:spLocks noGrp="1"/>
          </p:cNvSpPr>
          <p:nvPr>
            <p:ph type="pic" sz="quarter" idx="15"/>
          </p:nvPr>
        </p:nvSpPr>
        <p:spPr>
          <a:xfrm>
            <a:off x="8028432" y="640080"/>
            <a:ext cx="3544888" cy="3355723"/>
          </a:xfrm>
          <a:solidFill>
            <a:schemeClr val="accent6"/>
          </a:solidFill>
        </p:spPr>
        <p:txBody>
          <a:bodyPr>
            <a:normAutofit/>
          </a:bodyPr>
          <a:lstStyle>
            <a:lvl1pPr algn="ctr">
              <a:defRPr sz="1600"/>
            </a:lvl1pPr>
          </a:lstStyle>
          <a:p>
            <a:r>
              <a:rPr lang="en-US"/>
              <a:t>Click icon to add picture</a:t>
            </a:r>
            <a:endParaRPr lang="en-US" dirty="0"/>
          </a:p>
        </p:txBody>
      </p:sp>
    </p:spTree>
    <p:extLst>
      <p:ext uri="{BB962C8B-B14F-4D97-AF65-F5344CB8AC3E}">
        <p14:creationId xmlns:p14="http://schemas.microsoft.com/office/powerpoint/2010/main" val="1273466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8832B6D9-0469-48A5-A85E-8C5D8EF86BE3}"/>
              </a:ext>
            </a:extLst>
          </p:cNvPr>
          <p:cNvSpPr>
            <a:spLocks noGrp="1"/>
          </p:cNvSpPr>
          <p:nvPr>
            <p:ph type="title" hasCustomPrompt="1"/>
          </p:nvPr>
        </p:nvSpPr>
        <p:spPr>
          <a:xfrm>
            <a:off x="1097280" y="286603"/>
            <a:ext cx="10058400" cy="1450757"/>
          </a:xfrm>
        </p:spPr>
        <p:txBody>
          <a:bodyPr/>
          <a:lstStyle/>
          <a:p>
            <a:r>
              <a:rPr lang="en-US" sz="4800" dirty="0">
                <a:solidFill>
                  <a:schemeClr val="tx1"/>
                </a:solidFill>
              </a:rPr>
              <a:t>Click to add title</a:t>
            </a:r>
            <a:endParaRPr lang="en-US" dirty="0"/>
          </a:p>
        </p:txBody>
      </p:sp>
      <p:cxnSp>
        <p:nvCxnSpPr>
          <p:cNvPr id="7" name="Straight Connector 6">
            <a:extLst>
              <a:ext uri="{FF2B5EF4-FFF2-40B4-BE49-F238E27FC236}">
                <a16:creationId xmlns:a16="http://schemas.microsoft.com/office/drawing/2014/main" id="{C8A8F00A-3EB2-4D4D-B4A7-990BB91D746D}"/>
              </a:ext>
              <a:ext uri="{C183D7F6-B498-43B3-948B-1728B52AA6E4}">
                <adec:decorative xmlns:adec="http://schemas.microsoft.com/office/drawing/2017/decorative" val="1"/>
              </a:ext>
            </a:extLst>
          </p:cNvPr>
          <p:cNvCxnSpPr/>
          <p:nvPr userDrawn="1"/>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11">
            <a:extLst>
              <a:ext uri="{FF2B5EF4-FFF2-40B4-BE49-F238E27FC236}">
                <a16:creationId xmlns:a16="http://schemas.microsoft.com/office/drawing/2014/main" id="{4142A7E4-A56F-4FC2-A81D-36A83134A219}"/>
              </a:ext>
            </a:extLst>
          </p:cNvPr>
          <p:cNvSpPr>
            <a:spLocks noGrp="1"/>
          </p:cNvSpPr>
          <p:nvPr>
            <p:ph idx="1" hasCustomPrompt="1"/>
          </p:nvPr>
        </p:nvSpPr>
        <p:spPr>
          <a:xfrm>
            <a:off x="1097280" y="2182849"/>
            <a:ext cx="10058399" cy="3956692"/>
          </a:xfrm>
        </p:spPr>
        <p:txBody>
          <a:bodyPr lIns="91440">
            <a:normAutofit/>
          </a:bodyPr>
          <a:lstStyle>
            <a:lvl1pPr marL="0" indent="0">
              <a:spcBef>
                <a:spcPts val="1200"/>
              </a:spcBef>
              <a:spcAft>
                <a:spcPts val="200"/>
              </a:spcAft>
              <a:buFont typeface="Arial" panose="020B0604020202020204" pitchFamily="34" charset="0"/>
              <a:buNone/>
              <a:defRPr sz="2400"/>
            </a:lvl1pPr>
            <a:lvl2pPr marL="384048" indent="-182880">
              <a:spcBef>
                <a:spcPts val="1200"/>
              </a:spcBef>
              <a:spcAft>
                <a:spcPts val="200"/>
              </a:spcAft>
              <a:buClr>
                <a:schemeClr val="accent2"/>
              </a:buClr>
              <a:buFont typeface="Arial" panose="020B0604020202020204" pitchFamily="34" charset="0"/>
              <a:buChar char="•"/>
              <a:defRPr sz="2400"/>
            </a:lvl2pPr>
            <a:lvl3pPr>
              <a:spcBef>
                <a:spcPts val="1200"/>
              </a:spcBef>
              <a:spcAft>
                <a:spcPts val="200"/>
              </a:spcAft>
              <a:defRPr sz="2400"/>
            </a:lvl3pPr>
            <a:lvl4pPr>
              <a:spcBef>
                <a:spcPts val="1200"/>
              </a:spcBef>
              <a:spcAft>
                <a:spcPts val="200"/>
              </a:spcAft>
              <a:defRPr sz="2400"/>
            </a:lvl4pPr>
            <a:lvl5pPr>
              <a:spcBef>
                <a:spcPts val="1200"/>
              </a:spcBef>
              <a:spcAft>
                <a:spcPts val="200"/>
              </a:spcAft>
              <a:defRPr sz="2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Presentation Title</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82421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CE0AB24-7427-4E0C-9E7C-B642B3170AF1}"/>
              </a:ext>
            </a:extLst>
          </p:cNvPr>
          <p:cNvSpPr>
            <a:spLocks noGrp="1"/>
          </p:cNvSpPr>
          <p:nvPr>
            <p:ph type="pic" sz="quarter" idx="13"/>
          </p:nvPr>
        </p:nvSpPr>
        <p:spPr>
          <a:xfrm>
            <a:off x="1524" y="0"/>
            <a:ext cx="12188952" cy="6858000"/>
          </a:xfrm>
          <a:solidFill>
            <a:schemeClr val="accent6"/>
          </a:solidFill>
        </p:spPr>
        <p:txBody>
          <a:bodyPr/>
          <a:lstStyle>
            <a:lvl1pPr algn="ctr">
              <a:defRPr/>
            </a:lvl1pPr>
          </a:lstStyle>
          <a:p>
            <a:r>
              <a:rPr lang="en-US"/>
              <a:t>Click icon to add picture</a:t>
            </a:r>
            <a:endParaRPr lang="en-US" dirty="0"/>
          </a:p>
        </p:txBody>
      </p:sp>
      <p:sp>
        <p:nvSpPr>
          <p:cNvPr id="8" name="Title 1">
            <a:extLst>
              <a:ext uri="{FF2B5EF4-FFF2-40B4-BE49-F238E27FC236}">
                <a16:creationId xmlns:a16="http://schemas.microsoft.com/office/drawing/2014/main" id="{CE30A2A8-DADD-44CC-B8A3-9BFFD5E76B66}"/>
              </a:ext>
            </a:extLst>
          </p:cNvPr>
          <p:cNvSpPr>
            <a:spLocks noGrp="1"/>
          </p:cNvSpPr>
          <p:nvPr>
            <p:ph type="ctrTitle" hasCustomPrompt="1"/>
          </p:nvPr>
        </p:nvSpPr>
        <p:spPr>
          <a:xfrm>
            <a:off x="0" y="2705101"/>
            <a:ext cx="7537703" cy="2926080"/>
          </a:xfrm>
          <a:solidFill>
            <a:schemeClr val="bg1">
              <a:alpha val="93000"/>
            </a:schemeClr>
          </a:solidFill>
        </p:spPr>
        <p:txBody>
          <a:bodyPr lIns="822960" tIns="91440" bIns="822960" anchor="b" anchorCtr="0">
            <a:noAutofit/>
          </a:bodyPr>
          <a:lstStyle>
            <a:lvl1pPr>
              <a:defRPr sz="4800"/>
            </a:lvl1pPr>
          </a:lstStyle>
          <a:p>
            <a:r>
              <a:rPr lang="en-US" sz="5400" dirty="0">
                <a:solidFill>
                  <a:schemeClr val="tx1"/>
                </a:solidFill>
              </a:rPr>
              <a:t>Click to add title</a:t>
            </a:r>
          </a:p>
        </p:txBody>
      </p:sp>
      <p:sp>
        <p:nvSpPr>
          <p:cNvPr id="9" name="Subtitle 2">
            <a:extLst>
              <a:ext uri="{FF2B5EF4-FFF2-40B4-BE49-F238E27FC236}">
                <a16:creationId xmlns:a16="http://schemas.microsoft.com/office/drawing/2014/main" id="{79DF17D8-A326-44D6-A77D-42DA99E92786}"/>
              </a:ext>
            </a:extLst>
          </p:cNvPr>
          <p:cNvSpPr>
            <a:spLocks noGrp="1"/>
          </p:cNvSpPr>
          <p:nvPr>
            <p:ph type="subTitle" idx="1" hasCustomPrompt="1"/>
          </p:nvPr>
        </p:nvSpPr>
        <p:spPr>
          <a:xfrm>
            <a:off x="845389" y="4735798"/>
            <a:ext cx="6692313" cy="845849"/>
          </a:xfrm>
        </p:spPr>
        <p:txBody>
          <a:bodyPr>
            <a:normAutofit/>
          </a:bodyPr>
          <a:lstStyle>
            <a:lvl1pPr marL="0" indent="0">
              <a:buNone/>
              <a:defRPr sz="2400"/>
            </a:lvl1pPr>
          </a:lstStyle>
          <a:p>
            <a:r>
              <a:rPr lang="en-US" dirty="0">
                <a:solidFill>
                  <a:schemeClr val="tx1"/>
                </a:solidFill>
              </a:rPr>
              <a:t>Click to add subtitle</a:t>
            </a:r>
          </a:p>
        </p:txBody>
      </p:sp>
    </p:spTree>
    <p:extLst>
      <p:ext uri="{BB962C8B-B14F-4D97-AF65-F5344CB8AC3E}">
        <p14:creationId xmlns:p14="http://schemas.microsoft.com/office/powerpoint/2010/main" val="485679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8832B6D9-0469-48A5-A85E-8C5D8EF86BE3}"/>
              </a:ext>
            </a:extLst>
          </p:cNvPr>
          <p:cNvSpPr>
            <a:spLocks noGrp="1"/>
          </p:cNvSpPr>
          <p:nvPr>
            <p:ph type="title" hasCustomPrompt="1"/>
          </p:nvPr>
        </p:nvSpPr>
        <p:spPr>
          <a:xfrm>
            <a:off x="1097280" y="286603"/>
            <a:ext cx="10058400" cy="1450757"/>
          </a:xfrm>
        </p:spPr>
        <p:txBody>
          <a:bodyPr/>
          <a:lstStyle/>
          <a:p>
            <a:r>
              <a:rPr lang="en-US" sz="4800" dirty="0">
                <a:solidFill>
                  <a:schemeClr val="tx1"/>
                </a:solidFill>
              </a:rPr>
              <a:t>Click to add title</a:t>
            </a:r>
            <a:endParaRPr lang="en-US" dirty="0"/>
          </a:p>
        </p:txBody>
      </p:sp>
      <p:cxnSp>
        <p:nvCxnSpPr>
          <p:cNvPr id="7" name="Straight Connector 6">
            <a:extLst>
              <a:ext uri="{FF2B5EF4-FFF2-40B4-BE49-F238E27FC236}">
                <a16:creationId xmlns:a16="http://schemas.microsoft.com/office/drawing/2014/main" id="{C8A8F00A-3EB2-4D4D-B4A7-990BB91D746D}"/>
              </a:ext>
              <a:ext uri="{C183D7F6-B498-43B3-948B-1728B52AA6E4}">
                <adec:decorative xmlns:adec="http://schemas.microsoft.com/office/drawing/2017/decorative" val="1"/>
              </a:ext>
            </a:extLst>
          </p:cNvPr>
          <p:cNvCxnSpPr/>
          <p:nvPr userDrawn="1"/>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11">
            <a:extLst>
              <a:ext uri="{FF2B5EF4-FFF2-40B4-BE49-F238E27FC236}">
                <a16:creationId xmlns:a16="http://schemas.microsoft.com/office/drawing/2014/main" id="{4142A7E4-A56F-4FC2-A81D-36A83134A219}"/>
              </a:ext>
            </a:extLst>
          </p:cNvPr>
          <p:cNvSpPr>
            <a:spLocks noGrp="1"/>
          </p:cNvSpPr>
          <p:nvPr>
            <p:ph idx="1" hasCustomPrompt="1"/>
          </p:nvPr>
        </p:nvSpPr>
        <p:spPr>
          <a:xfrm>
            <a:off x="1097281" y="2183367"/>
            <a:ext cx="4998720" cy="3914850"/>
          </a:xfrm>
        </p:spPr>
        <p:txBody>
          <a:bodyPr lIns="91440">
            <a:normAutofit/>
          </a:bodyPr>
          <a:lstStyle>
            <a:lvl1pPr marL="0" indent="0">
              <a:spcBef>
                <a:spcPts val="1200"/>
              </a:spcBef>
              <a:spcAft>
                <a:spcPts val="200"/>
              </a:spcAft>
              <a:buFont typeface="Arial" panose="020B0604020202020204" pitchFamily="34" charset="0"/>
              <a:buNone/>
              <a:defRPr sz="2400"/>
            </a:lvl1pPr>
            <a:lvl2pPr marL="347472" indent="-182880">
              <a:spcBef>
                <a:spcPts val="1200"/>
              </a:spcBef>
              <a:spcAft>
                <a:spcPts val="200"/>
              </a:spcAft>
              <a:buClr>
                <a:schemeClr val="accent2"/>
              </a:buClr>
              <a:buFont typeface="Arial" panose="020B0604020202020204" pitchFamily="34" charset="0"/>
              <a:buChar char="•"/>
              <a:defRPr sz="2400"/>
            </a:lvl2pPr>
            <a:lvl3pPr marL="566928" indent="-182880">
              <a:spcBef>
                <a:spcPts val="1200"/>
              </a:spcBef>
              <a:spcAft>
                <a:spcPts val="200"/>
              </a:spcAft>
              <a:buClr>
                <a:schemeClr val="accent2"/>
              </a:buClr>
              <a:buFont typeface="Arial" panose="020B0604020202020204" pitchFamily="34" charset="0"/>
              <a:buChar char="•"/>
              <a:defRPr sz="2400"/>
            </a:lvl3pPr>
            <a:lvl4pPr marL="749808" indent="-182880">
              <a:spcBef>
                <a:spcPts val="1200"/>
              </a:spcBef>
              <a:spcAft>
                <a:spcPts val="200"/>
              </a:spcAft>
              <a:buClr>
                <a:schemeClr val="accent2"/>
              </a:buClr>
              <a:buFont typeface="Arial" panose="020B0604020202020204" pitchFamily="34" charset="0"/>
              <a:buChar char="•"/>
              <a:defRPr sz="2400"/>
            </a:lvl4pPr>
            <a:lvl5pPr marL="932688" indent="-182880">
              <a:spcBef>
                <a:spcPts val="1200"/>
              </a:spcBef>
              <a:spcAft>
                <a:spcPts val="200"/>
              </a:spcAft>
              <a:buClr>
                <a:schemeClr val="accent2"/>
              </a:buClr>
              <a:buFont typeface="Arial" panose="020B0604020202020204" pitchFamily="34" charset="0"/>
              <a:buChar char="•"/>
              <a:defRPr sz="2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Presentation Title</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0" name="Content Placeholder 11">
            <a:extLst>
              <a:ext uri="{FF2B5EF4-FFF2-40B4-BE49-F238E27FC236}">
                <a16:creationId xmlns:a16="http://schemas.microsoft.com/office/drawing/2014/main" id="{BEAF6B01-7E55-3A14-DE85-588680B0910B}"/>
              </a:ext>
            </a:extLst>
          </p:cNvPr>
          <p:cNvSpPr>
            <a:spLocks noGrp="1"/>
          </p:cNvSpPr>
          <p:nvPr>
            <p:ph idx="13" hasCustomPrompt="1"/>
          </p:nvPr>
        </p:nvSpPr>
        <p:spPr>
          <a:xfrm>
            <a:off x="6503438" y="2183367"/>
            <a:ext cx="4672294" cy="3914850"/>
          </a:xfrm>
        </p:spPr>
        <p:txBody>
          <a:bodyPr lIns="91440">
            <a:normAutofit/>
          </a:bodyPr>
          <a:lstStyle>
            <a:lvl1pPr marL="0" indent="0">
              <a:spcBef>
                <a:spcPts val="1200"/>
              </a:spcBef>
              <a:spcAft>
                <a:spcPts val="200"/>
              </a:spcAft>
              <a:buFont typeface="Arial" panose="020B0604020202020204" pitchFamily="34" charset="0"/>
              <a:buNone/>
              <a:defRPr sz="2400"/>
            </a:lvl1pPr>
            <a:lvl2pPr marL="347472" indent="-182880">
              <a:spcBef>
                <a:spcPts val="1200"/>
              </a:spcBef>
              <a:spcAft>
                <a:spcPts val="200"/>
              </a:spcAft>
              <a:buClr>
                <a:schemeClr val="accent2"/>
              </a:buClr>
              <a:buFont typeface="Arial" panose="020B0604020202020204" pitchFamily="34" charset="0"/>
              <a:buChar char="•"/>
              <a:defRPr sz="2400"/>
            </a:lvl2pPr>
            <a:lvl3pPr marL="566928" indent="-182880">
              <a:spcBef>
                <a:spcPts val="1200"/>
              </a:spcBef>
              <a:spcAft>
                <a:spcPts val="200"/>
              </a:spcAft>
              <a:buClr>
                <a:schemeClr val="accent2"/>
              </a:buClr>
              <a:buFont typeface="Arial" panose="020B0604020202020204" pitchFamily="34" charset="0"/>
              <a:buChar char="•"/>
              <a:defRPr sz="2400"/>
            </a:lvl3pPr>
            <a:lvl4pPr marL="749808" indent="-182880">
              <a:spcBef>
                <a:spcPts val="1200"/>
              </a:spcBef>
              <a:spcAft>
                <a:spcPts val="200"/>
              </a:spcAft>
              <a:buClr>
                <a:schemeClr val="accent2"/>
              </a:buClr>
              <a:buFont typeface="Arial" panose="020B0604020202020204" pitchFamily="34" charset="0"/>
              <a:buChar char="•"/>
              <a:defRPr sz="2400"/>
            </a:lvl4pPr>
            <a:lvl5pPr marL="932688" indent="-182880">
              <a:spcBef>
                <a:spcPts val="1200"/>
              </a:spcBef>
              <a:spcAft>
                <a:spcPts val="200"/>
              </a:spcAft>
              <a:buClr>
                <a:schemeClr val="accent2"/>
              </a:buClr>
              <a:buFont typeface="Arial" panose="020B0604020202020204" pitchFamily="34" charset="0"/>
              <a:buChar char="•"/>
              <a:defRPr sz="2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60067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5F368C9-4803-45FD-A0BA-26B5679AFCD4}"/>
              </a:ext>
            </a:extLst>
          </p:cNvPr>
          <p:cNvSpPr>
            <a:spLocks noGrp="1"/>
          </p:cNvSpPr>
          <p:nvPr>
            <p:ph type="title" hasCustomPrompt="1"/>
          </p:nvPr>
        </p:nvSpPr>
        <p:spPr>
          <a:xfrm>
            <a:off x="1097279" y="286603"/>
            <a:ext cx="9966960" cy="1450757"/>
          </a:xfrm>
        </p:spPr>
        <p:txBody>
          <a:bodyPr/>
          <a:lstStyle>
            <a:lvl1pPr>
              <a:defRPr/>
            </a:lvl1pPr>
          </a:lstStyle>
          <a:p>
            <a:r>
              <a:rPr lang="en-US" dirty="0"/>
              <a:t>Click to add title</a:t>
            </a:r>
          </a:p>
        </p:txBody>
      </p:sp>
      <p:sp>
        <p:nvSpPr>
          <p:cNvPr id="15" name="Content Placeholder 2">
            <a:extLst>
              <a:ext uri="{FF2B5EF4-FFF2-40B4-BE49-F238E27FC236}">
                <a16:creationId xmlns:a16="http://schemas.microsoft.com/office/drawing/2014/main" id="{70EEE198-C7B9-2C56-05AC-997ADD4EE029}"/>
              </a:ext>
            </a:extLst>
          </p:cNvPr>
          <p:cNvSpPr>
            <a:spLocks noGrp="1"/>
          </p:cNvSpPr>
          <p:nvPr>
            <p:ph idx="1" hasCustomPrompt="1"/>
          </p:nvPr>
        </p:nvSpPr>
        <p:spPr>
          <a:xfrm>
            <a:off x="1097280" y="2194560"/>
            <a:ext cx="6024003" cy="3754425"/>
          </a:xfrm>
        </p:spPr>
        <p:txBody>
          <a:bodyPr lIns="91440">
            <a:normAutofit/>
          </a:bodyPr>
          <a:lstStyle>
            <a:lvl1pPr marL="0" indent="0">
              <a:spcBef>
                <a:spcPts val="1200"/>
              </a:spcBef>
              <a:spcAft>
                <a:spcPts val="200"/>
              </a:spcAft>
              <a:buNone/>
              <a:defRPr sz="2400"/>
            </a:lvl1pPr>
            <a:lvl2pPr marL="347472" indent="-347472">
              <a:spcBef>
                <a:spcPts val="1200"/>
              </a:spcBef>
              <a:spcAft>
                <a:spcPts val="200"/>
              </a:spcAft>
              <a:buClr>
                <a:schemeClr val="accent2"/>
              </a:buClr>
              <a:buFont typeface="Arial" panose="020B0604020202020204" pitchFamily="34" charset="0"/>
              <a:buChar char="•"/>
              <a:defRPr sz="2400"/>
            </a:lvl2pPr>
            <a:lvl3pPr marL="566928" indent="-182880">
              <a:spcBef>
                <a:spcPts val="1200"/>
              </a:spcBef>
              <a:spcAft>
                <a:spcPts val="200"/>
              </a:spcAft>
              <a:buClr>
                <a:schemeClr val="accent2"/>
              </a:buClr>
              <a:buFont typeface="Arial" panose="020B0604020202020204" pitchFamily="34" charset="0"/>
              <a:buChar char="•"/>
              <a:defRPr sz="2400"/>
            </a:lvl3pPr>
            <a:lvl4pPr marL="749808" indent="-182880">
              <a:spcBef>
                <a:spcPts val="1200"/>
              </a:spcBef>
              <a:spcAft>
                <a:spcPts val="200"/>
              </a:spcAft>
              <a:buClr>
                <a:schemeClr val="accent2"/>
              </a:buClr>
              <a:buFont typeface="Arial" panose="020B0604020202020204" pitchFamily="34" charset="0"/>
              <a:buChar char="•"/>
              <a:defRPr sz="2400"/>
            </a:lvl4pPr>
            <a:lvl5pPr marL="932688" indent="-182880">
              <a:spcBef>
                <a:spcPts val="1200"/>
              </a:spcBef>
              <a:spcAft>
                <a:spcPts val="200"/>
              </a:spcAft>
              <a:buClr>
                <a:schemeClr val="accent2"/>
              </a:buClr>
              <a:buFont typeface="Arial" panose="020B0604020202020204" pitchFamily="34" charset="0"/>
              <a:buChar char="•"/>
              <a:defRPr sz="2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0">
            <a:extLst>
              <a:ext uri="{FF2B5EF4-FFF2-40B4-BE49-F238E27FC236}">
                <a16:creationId xmlns:a16="http://schemas.microsoft.com/office/drawing/2014/main" id="{244AF500-76F9-CD01-586B-E1B35B735F88}"/>
              </a:ext>
            </a:extLst>
          </p:cNvPr>
          <p:cNvSpPr>
            <a:spLocks noGrp="1"/>
          </p:cNvSpPr>
          <p:nvPr>
            <p:ph sz="quarter" idx="16" hasCustomPrompt="1"/>
          </p:nvPr>
        </p:nvSpPr>
        <p:spPr>
          <a:xfrm>
            <a:off x="7406640" y="2194560"/>
            <a:ext cx="4067175" cy="3754425"/>
          </a:xfrm>
          <a:solidFill>
            <a:schemeClr val="tx1">
              <a:lumMod val="85000"/>
              <a:lumOff val="15000"/>
            </a:schemeClr>
          </a:solidFill>
        </p:spPr>
        <p:txBody>
          <a:bodyPr lIns="274320" tIns="274320" rIns="274320" bIns="274320">
            <a:normAutofit/>
          </a:bodyPr>
          <a:lstStyle>
            <a:lvl1pPr marL="512064" indent="-512064">
              <a:buClr>
                <a:schemeClr val="accent2"/>
              </a:buClr>
              <a:buFont typeface="+mj-lt"/>
              <a:buAutoNum type="arabicPeriod"/>
              <a:defRPr sz="2000">
                <a:solidFill>
                  <a:schemeClr val="bg1"/>
                </a:solidFill>
              </a:defRPr>
            </a:lvl1pPr>
            <a:lvl2pPr marL="658368" indent="-457200">
              <a:buClr>
                <a:schemeClr val="accent2"/>
              </a:buClr>
              <a:buFont typeface="+mj-lt"/>
              <a:buAutoNum type="arabicPeriod"/>
              <a:defRPr sz="2000">
                <a:solidFill>
                  <a:schemeClr val="bg1"/>
                </a:solidFill>
              </a:defRPr>
            </a:lvl2pPr>
            <a:lvl3pPr marL="841248" indent="-457200">
              <a:buClr>
                <a:schemeClr val="accent2"/>
              </a:buClr>
              <a:buFont typeface="+mj-lt"/>
              <a:buAutoNum type="arabicPeriod"/>
              <a:defRPr sz="2000">
                <a:solidFill>
                  <a:schemeClr val="bg1"/>
                </a:solidFill>
              </a:defRPr>
            </a:lvl3pPr>
            <a:lvl4pPr marL="1024128" indent="-457200">
              <a:buClr>
                <a:schemeClr val="accent2"/>
              </a:buClr>
              <a:buFont typeface="+mj-lt"/>
              <a:buAutoNum type="arabicPeriod"/>
              <a:defRPr sz="2000">
                <a:solidFill>
                  <a:schemeClr val="bg1"/>
                </a:solidFill>
              </a:defRPr>
            </a:lvl4pPr>
            <a:lvl5pPr marL="1207008" indent="-457200">
              <a:buClr>
                <a:schemeClr val="accent2"/>
              </a:buClr>
              <a:buFont typeface="+mj-lt"/>
              <a:buAutoNum type="arabicPeriod"/>
              <a:defRPr sz="20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F02F1891-1ACC-4692-80A2-4F69EAAAE404}"/>
              </a:ext>
              <a:ext uri="{C183D7F6-B498-43B3-948B-1728B52AA6E4}">
                <adec:decorative xmlns:adec="http://schemas.microsoft.com/office/drawing/2017/decorative" val="1"/>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Presentation Title</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cxnSp>
        <p:nvCxnSpPr>
          <p:cNvPr id="5" name="Straight Connector 4">
            <a:extLst>
              <a:ext uri="{FF2B5EF4-FFF2-40B4-BE49-F238E27FC236}">
                <a16:creationId xmlns:a16="http://schemas.microsoft.com/office/drawing/2014/main" id="{D11493E3-605E-569A-BC16-ACFDDE98E130}"/>
              </a:ext>
              <a:ext uri="{C183D7F6-B498-43B3-948B-1728B52AA6E4}">
                <adec:decorative xmlns:adec="http://schemas.microsoft.com/office/drawing/2017/decorative" val="1"/>
              </a:ext>
            </a:extLst>
          </p:cNvPr>
          <p:cNvCxnSpPr/>
          <p:nvPr userDrawn="1"/>
        </p:nvCxnSpPr>
        <p:spPr>
          <a:xfrm>
            <a:off x="1097280"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1833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and 2 Columns Left 1">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5F368C9-4803-45FD-A0BA-26B5679AFCD4}"/>
              </a:ext>
            </a:extLst>
          </p:cNvPr>
          <p:cNvSpPr>
            <a:spLocks noGrp="1"/>
          </p:cNvSpPr>
          <p:nvPr>
            <p:ph type="title"/>
          </p:nvPr>
        </p:nvSpPr>
        <p:spPr>
          <a:xfrm>
            <a:off x="5131676" y="286603"/>
            <a:ext cx="6024004" cy="1788527"/>
          </a:xfrm>
        </p:spPr>
        <p:txBody>
          <a:bodyPr/>
          <a:lstStyle>
            <a:lvl1pPr>
              <a:defRPr/>
            </a:lvl1pPr>
          </a:lstStyle>
          <a:p>
            <a:r>
              <a:rPr lang="en-US"/>
              <a:t>Click to edit Master title style</a:t>
            </a:r>
            <a:endParaRPr lang="en-US" dirty="0"/>
          </a:p>
        </p:txBody>
      </p:sp>
      <p:cxnSp>
        <p:nvCxnSpPr>
          <p:cNvPr id="16" name="Straight Connector 15">
            <a:extLst>
              <a:ext uri="{FF2B5EF4-FFF2-40B4-BE49-F238E27FC236}">
                <a16:creationId xmlns:a16="http://schemas.microsoft.com/office/drawing/2014/main" id="{C6487FB7-F6EE-0454-5FB0-228B2EBCBD55}"/>
              </a:ext>
              <a:ext uri="{C183D7F6-B498-43B3-948B-1728B52AA6E4}">
                <adec:decorative xmlns:adec="http://schemas.microsoft.com/office/drawing/2017/decorative" val="1"/>
              </a:ext>
            </a:extLst>
          </p:cNvPr>
          <p:cNvCxnSpPr>
            <a:cxnSpLocks/>
          </p:cNvCxnSpPr>
          <p:nvPr userDrawn="1"/>
        </p:nvCxnSpPr>
        <p:spPr>
          <a:xfrm>
            <a:off x="5130366" y="2166571"/>
            <a:ext cx="6030126"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1" name="Content Placeholder 20">
            <a:extLst>
              <a:ext uri="{FF2B5EF4-FFF2-40B4-BE49-F238E27FC236}">
                <a16:creationId xmlns:a16="http://schemas.microsoft.com/office/drawing/2014/main" id="{7E27ABCA-7CD7-B1C6-D787-E3B8959F7FE4}"/>
              </a:ext>
            </a:extLst>
          </p:cNvPr>
          <p:cNvSpPr>
            <a:spLocks noGrp="1"/>
          </p:cNvSpPr>
          <p:nvPr>
            <p:ph sz="quarter" idx="15" hasCustomPrompt="1"/>
          </p:nvPr>
        </p:nvSpPr>
        <p:spPr>
          <a:xfrm>
            <a:off x="639763" y="287338"/>
            <a:ext cx="4067175" cy="2801123"/>
          </a:xfrm>
          <a:solidFill>
            <a:schemeClr val="accent6"/>
          </a:solidFill>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0">
            <a:extLst>
              <a:ext uri="{FF2B5EF4-FFF2-40B4-BE49-F238E27FC236}">
                <a16:creationId xmlns:a16="http://schemas.microsoft.com/office/drawing/2014/main" id="{244AF500-76F9-CD01-586B-E1B35B735F88}"/>
              </a:ext>
            </a:extLst>
          </p:cNvPr>
          <p:cNvSpPr>
            <a:spLocks noGrp="1"/>
          </p:cNvSpPr>
          <p:nvPr>
            <p:ph sz="quarter" idx="16" hasCustomPrompt="1"/>
          </p:nvPr>
        </p:nvSpPr>
        <p:spPr>
          <a:xfrm>
            <a:off x="639763" y="3416796"/>
            <a:ext cx="4067175" cy="2801124"/>
          </a:xfrm>
          <a:solidFill>
            <a:schemeClr val="accent6"/>
          </a:solidFill>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70EEE198-C7B9-2C56-05AC-997ADD4EE029}"/>
              </a:ext>
            </a:extLst>
          </p:cNvPr>
          <p:cNvSpPr>
            <a:spLocks noGrp="1"/>
          </p:cNvSpPr>
          <p:nvPr>
            <p:ph idx="1" hasCustomPrompt="1"/>
          </p:nvPr>
        </p:nvSpPr>
        <p:spPr>
          <a:xfrm>
            <a:off x="5131676" y="2258012"/>
            <a:ext cx="6024003" cy="3959908"/>
          </a:xfrm>
        </p:spPr>
        <p:txBody>
          <a:bodyPr lIns="91440">
            <a:normAutofit/>
          </a:bodyPr>
          <a:lstStyle>
            <a:lvl1pPr marL="0" indent="0">
              <a:spcBef>
                <a:spcPts val="1200"/>
              </a:spcBef>
              <a:spcAft>
                <a:spcPts val="200"/>
              </a:spcAft>
              <a:buNone/>
              <a:defRPr sz="2400"/>
            </a:lvl1pPr>
            <a:lvl2pPr>
              <a:spcBef>
                <a:spcPts val="1200"/>
              </a:spcBef>
              <a:spcAft>
                <a:spcPts val="200"/>
              </a:spcAft>
              <a:defRPr sz="2000"/>
            </a:lvl2pPr>
            <a:lvl3pPr>
              <a:spcBef>
                <a:spcPts val="1200"/>
              </a:spcBef>
              <a:spcAft>
                <a:spcPts val="200"/>
              </a:spcAft>
              <a:defRPr sz="1600"/>
            </a:lvl3pPr>
            <a:lvl4pPr>
              <a:spcBef>
                <a:spcPts val="1200"/>
              </a:spcBef>
              <a:spcAft>
                <a:spcPts val="200"/>
              </a:spcAft>
              <a:defRPr sz="1600"/>
            </a:lvl4pPr>
            <a:lvl5pPr>
              <a:spcBef>
                <a:spcPts val="1200"/>
              </a:spcBef>
              <a:spcAft>
                <a:spcPts val="200"/>
              </a:spcAft>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F02F1891-1ACC-4692-80A2-4F69EAAAE404}"/>
              </a:ext>
              <a:ext uri="{C183D7F6-B498-43B3-948B-1728B52AA6E4}">
                <adec:decorative xmlns:adec="http://schemas.microsoft.com/office/drawing/2017/decorative" val="1"/>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Presentation Title</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9298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1188720" y="2108201"/>
            <a:ext cx="996696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r>
              <a:rPr lang="en-US" dirty="0"/>
              <a:t>20XX</a:t>
            </a:r>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r>
              <a:rPr lang="en-US" dirty="0"/>
              <a:t>Presentation Title</a:t>
            </a:r>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60557751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2" r:id="rId3"/>
    <p:sldLayoutId id="2147483753" r:id="rId4"/>
    <p:sldLayoutId id="2147483758" r:id="rId5"/>
    <p:sldLayoutId id="2147483732" r:id="rId6"/>
    <p:sldLayoutId id="2147483759" r:id="rId7"/>
    <p:sldLayoutId id="2147483755" r:id="rId8"/>
    <p:sldLayoutId id="2147483760" r:id="rId9"/>
    <p:sldLayoutId id="2147483761" r:id="rId10"/>
    <p:sldLayoutId id="2147483762" r:id="rId11"/>
    <p:sldLayoutId id="2147483763" r:id="rId12"/>
    <p:sldLayoutId id="2147483738" r:id="rId13"/>
    <p:sldLayoutId id="2147483722" r:id="rId14"/>
    <p:sldLayoutId id="2147483726" r:id="rId15"/>
    <p:sldLayoutId id="2147483727" r:id="rId16"/>
  </p:sldLayoutIdLst>
  <p:hf sldNum="0" hdr="0" ft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mailto:a.hanley@jurisco.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7" descr="A group of people sitting at a table">
            <a:extLst>
              <a:ext uri="{FF2B5EF4-FFF2-40B4-BE49-F238E27FC236}">
                <a16:creationId xmlns:a16="http://schemas.microsoft.com/office/drawing/2014/main" id="{6BEAD192-141F-FDDE-021B-8674B81EECD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1524" y="0"/>
            <a:ext cx="12188952" cy="6858000"/>
          </a:xfrm>
        </p:spPr>
      </p:pic>
      <p:sp>
        <p:nvSpPr>
          <p:cNvPr id="6" name="Title 5">
            <a:extLst>
              <a:ext uri="{FF2B5EF4-FFF2-40B4-BE49-F238E27FC236}">
                <a16:creationId xmlns:a16="http://schemas.microsoft.com/office/drawing/2014/main" id="{8C834208-78D3-55FF-0568-AC7434753C76}"/>
              </a:ext>
            </a:extLst>
          </p:cNvPr>
          <p:cNvSpPr>
            <a:spLocks noGrp="1"/>
          </p:cNvSpPr>
          <p:nvPr>
            <p:ph type="ctrTitle"/>
          </p:nvPr>
        </p:nvSpPr>
        <p:spPr>
          <a:xfrm>
            <a:off x="0" y="2705101"/>
            <a:ext cx="7537703" cy="2926080"/>
          </a:xfrm>
        </p:spPr>
        <p:txBody>
          <a:bodyPr/>
          <a:lstStyle/>
          <a:p>
            <a:r>
              <a:rPr lang="en-US" dirty="0"/>
              <a:t>Guardianship and Surety Bonds</a:t>
            </a:r>
          </a:p>
        </p:txBody>
      </p:sp>
    </p:spTree>
    <p:extLst>
      <p:ext uri="{BB962C8B-B14F-4D97-AF65-F5344CB8AC3E}">
        <p14:creationId xmlns:p14="http://schemas.microsoft.com/office/powerpoint/2010/main" val="2076879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44E67-57A4-9825-9E94-C2B258A68C9D}"/>
              </a:ext>
            </a:extLst>
          </p:cNvPr>
          <p:cNvSpPr>
            <a:spLocks noGrp="1"/>
          </p:cNvSpPr>
          <p:nvPr>
            <p:ph type="title"/>
          </p:nvPr>
        </p:nvSpPr>
        <p:spPr>
          <a:xfrm>
            <a:off x="1097280" y="0"/>
            <a:ext cx="10058400" cy="1450757"/>
          </a:xfrm>
        </p:spPr>
        <p:txBody>
          <a:bodyPr/>
          <a:lstStyle/>
          <a:p>
            <a:r>
              <a:rPr lang="en-US" dirty="0"/>
              <a:t>Agenda</a:t>
            </a:r>
          </a:p>
        </p:txBody>
      </p:sp>
      <p:sp>
        <p:nvSpPr>
          <p:cNvPr id="3" name="Content Placeholder 2">
            <a:extLst>
              <a:ext uri="{FF2B5EF4-FFF2-40B4-BE49-F238E27FC236}">
                <a16:creationId xmlns:a16="http://schemas.microsoft.com/office/drawing/2014/main" id="{F21C3D74-CBD0-AEEC-7CF1-ED875B10D2FB}"/>
              </a:ext>
            </a:extLst>
          </p:cNvPr>
          <p:cNvSpPr>
            <a:spLocks noGrp="1"/>
          </p:cNvSpPr>
          <p:nvPr>
            <p:ph idx="1"/>
          </p:nvPr>
        </p:nvSpPr>
        <p:spPr>
          <a:xfrm>
            <a:off x="1097280" y="1802921"/>
            <a:ext cx="10058399" cy="4066171"/>
          </a:xfrm>
        </p:spPr>
        <p:txBody>
          <a:bodyPr>
            <a:normAutofit lnSpcReduction="10000"/>
          </a:bodyPr>
          <a:lstStyle/>
          <a:p>
            <a:r>
              <a:rPr lang="en-US" dirty="0"/>
              <a:t>Basics of Surety v. Insurance</a:t>
            </a:r>
          </a:p>
          <a:p>
            <a:r>
              <a:rPr lang="en-US" dirty="0"/>
              <a:t>Surety Bond Underwriting</a:t>
            </a:r>
          </a:p>
          <a:p>
            <a:r>
              <a:rPr lang="en-US" dirty="0"/>
              <a:t>Understanding the Indemnity Agreement and your responsibilities to the Surety</a:t>
            </a:r>
          </a:p>
          <a:p>
            <a:r>
              <a:rPr lang="en-US" dirty="0"/>
              <a:t>When are Bonds Required?</a:t>
            </a:r>
          </a:p>
          <a:p>
            <a:r>
              <a:rPr lang="en-US" dirty="0"/>
              <a:t>Bond Premiums and Best Practices</a:t>
            </a:r>
          </a:p>
          <a:p>
            <a:r>
              <a:rPr lang="en-US" dirty="0"/>
              <a:t>What happens when…Bonds Q&amp;A</a:t>
            </a:r>
          </a:p>
          <a:p>
            <a:endParaRPr lang="en-US" dirty="0"/>
          </a:p>
        </p:txBody>
      </p:sp>
    </p:spTree>
    <p:extLst>
      <p:ext uri="{BB962C8B-B14F-4D97-AF65-F5344CB8AC3E}">
        <p14:creationId xmlns:p14="http://schemas.microsoft.com/office/powerpoint/2010/main" val="3648163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06819-AA5B-295D-8572-4858952DAE71}"/>
              </a:ext>
            </a:extLst>
          </p:cNvPr>
          <p:cNvSpPr>
            <a:spLocks noGrp="1"/>
          </p:cNvSpPr>
          <p:nvPr>
            <p:ph type="title"/>
          </p:nvPr>
        </p:nvSpPr>
        <p:spPr>
          <a:xfrm>
            <a:off x="1097280" y="286604"/>
            <a:ext cx="10058400" cy="739940"/>
          </a:xfrm>
        </p:spPr>
        <p:txBody>
          <a:bodyPr>
            <a:normAutofit fontScale="90000"/>
          </a:bodyPr>
          <a:lstStyle/>
          <a:p>
            <a:r>
              <a:rPr lang="en-US" dirty="0"/>
              <a:t>Surety vs. Insurance</a:t>
            </a:r>
          </a:p>
        </p:txBody>
      </p:sp>
      <p:sp>
        <p:nvSpPr>
          <p:cNvPr id="3" name="Content Placeholder 2">
            <a:extLst>
              <a:ext uri="{FF2B5EF4-FFF2-40B4-BE49-F238E27FC236}">
                <a16:creationId xmlns:a16="http://schemas.microsoft.com/office/drawing/2014/main" id="{4FA83709-886B-3B06-E9F0-11D361B52E6D}"/>
              </a:ext>
            </a:extLst>
          </p:cNvPr>
          <p:cNvSpPr>
            <a:spLocks noGrp="1"/>
          </p:cNvSpPr>
          <p:nvPr>
            <p:ph idx="1"/>
          </p:nvPr>
        </p:nvSpPr>
        <p:spPr>
          <a:xfrm>
            <a:off x="1097280" y="1902692"/>
            <a:ext cx="10058399" cy="4236850"/>
          </a:xfrm>
        </p:spPr>
        <p:txBody>
          <a:bodyPr>
            <a:normAutofit/>
          </a:bodyPr>
          <a:lstStyle/>
          <a:p>
            <a:r>
              <a:rPr lang="en-US" dirty="0"/>
              <a:t>-Surety Bonds are essentially the opposite of Insurance. </a:t>
            </a:r>
          </a:p>
          <a:p>
            <a:r>
              <a:rPr lang="en-US" dirty="0"/>
              <a:t>-In Surety, there are three parties: the Principal (Guardian) the Surety and the </a:t>
            </a:r>
            <a:r>
              <a:rPr lang="en-US" dirty="0" err="1"/>
              <a:t>Obligee</a:t>
            </a:r>
            <a:r>
              <a:rPr lang="en-US" dirty="0"/>
              <a:t> (the Ward and their interested parties). The surety is guaranteeing the performance of the Principal to the </a:t>
            </a:r>
            <a:r>
              <a:rPr lang="en-US" dirty="0" err="1"/>
              <a:t>Obligee</a:t>
            </a:r>
            <a:r>
              <a:rPr lang="en-US" dirty="0"/>
              <a:t>. Each Surety bond is underwritten based on the chance of loss or risk.</a:t>
            </a:r>
          </a:p>
          <a:p>
            <a:r>
              <a:rPr lang="en-US" dirty="0"/>
              <a:t>- In Insurance, the Insured is protected from loss by the insurance company.  This is based on the principal of the “Law of Large Numbers” where an entire class of risk is selected with the idea that the majority will pay for the losses.</a:t>
            </a:r>
          </a:p>
        </p:txBody>
      </p:sp>
    </p:spTree>
    <p:extLst>
      <p:ext uri="{BB962C8B-B14F-4D97-AF65-F5344CB8AC3E}">
        <p14:creationId xmlns:p14="http://schemas.microsoft.com/office/powerpoint/2010/main" val="1666731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A4A52-24CF-0A0F-1A5C-C311A011A6DB}"/>
              </a:ext>
            </a:extLst>
          </p:cNvPr>
          <p:cNvSpPr>
            <a:spLocks noGrp="1"/>
          </p:cNvSpPr>
          <p:nvPr>
            <p:ph type="title"/>
          </p:nvPr>
        </p:nvSpPr>
        <p:spPr>
          <a:xfrm>
            <a:off x="1097280" y="286604"/>
            <a:ext cx="10058400" cy="794052"/>
          </a:xfrm>
        </p:spPr>
        <p:txBody>
          <a:bodyPr/>
          <a:lstStyle/>
          <a:p>
            <a:r>
              <a:rPr lang="en-US" dirty="0"/>
              <a:t>Here is a bond form</a:t>
            </a:r>
          </a:p>
        </p:txBody>
      </p:sp>
      <p:pic>
        <p:nvPicPr>
          <p:cNvPr id="9" name="Content Placeholder 8" descr="A close-up of a document&#10;&#10;Description automatically generated">
            <a:extLst>
              <a:ext uri="{FF2B5EF4-FFF2-40B4-BE49-F238E27FC236}">
                <a16:creationId xmlns:a16="http://schemas.microsoft.com/office/drawing/2014/main" id="{D1944F6D-BA59-75EF-A140-173B8C5584E0}"/>
              </a:ext>
            </a:extLst>
          </p:cNvPr>
          <p:cNvPicPr>
            <a:picLocks noGrp="1" noChangeAspect="1"/>
          </p:cNvPicPr>
          <p:nvPr>
            <p:ph idx="1"/>
          </p:nvPr>
        </p:nvPicPr>
        <p:blipFill>
          <a:blip r:embed="rId2"/>
          <a:stretch>
            <a:fillRect/>
          </a:stretch>
        </p:blipFill>
        <p:spPr>
          <a:xfrm>
            <a:off x="2835565" y="988292"/>
            <a:ext cx="6003636" cy="5869708"/>
          </a:xfrm>
        </p:spPr>
      </p:pic>
    </p:spTree>
    <p:extLst>
      <p:ext uri="{BB962C8B-B14F-4D97-AF65-F5344CB8AC3E}">
        <p14:creationId xmlns:p14="http://schemas.microsoft.com/office/powerpoint/2010/main" val="88162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9AD8A-1DD0-5798-279E-723AFBF21AB2}"/>
              </a:ext>
            </a:extLst>
          </p:cNvPr>
          <p:cNvSpPr>
            <a:spLocks noGrp="1"/>
          </p:cNvSpPr>
          <p:nvPr>
            <p:ph type="title"/>
          </p:nvPr>
        </p:nvSpPr>
        <p:spPr>
          <a:xfrm>
            <a:off x="1097280" y="286603"/>
            <a:ext cx="10058400" cy="1450757"/>
          </a:xfrm>
        </p:spPr>
        <p:txBody>
          <a:bodyPr/>
          <a:lstStyle/>
          <a:p>
            <a:r>
              <a:rPr lang="en-US" dirty="0"/>
              <a:t>Surety Bond Underwriting</a:t>
            </a:r>
          </a:p>
        </p:txBody>
      </p:sp>
      <p:sp>
        <p:nvSpPr>
          <p:cNvPr id="3" name="Content Placeholder 2">
            <a:extLst>
              <a:ext uri="{FF2B5EF4-FFF2-40B4-BE49-F238E27FC236}">
                <a16:creationId xmlns:a16="http://schemas.microsoft.com/office/drawing/2014/main" id="{8EDE50FB-473C-3BEA-8431-B03765A8981F}"/>
              </a:ext>
            </a:extLst>
          </p:cNvPr>
          <p:cNvSpPr>
            <a:spLocks noGrp="1"/>
          </p:cNvSpPr>
          <p:nvPr>
            <p:ph idx="1"/>
          </p:nvPr>
        </p:nvSpPr>
        <p:spPr>
          <a:xfrm>
            <a:off x="1097281" y="2183367"/>
            <a:ext cx="4998720" cy="3914850"/>
          </a:xfrm>
        </p:spPr>
        <p:txBody>
          <a:bodyPr/>
          <a:lstStyle/>
          <a:p>
            <a:r>
              <a:rPr lang="en-US" dirty="0"/>
              <a:t>The purpose of Underwriting is to ensure the applicant is creditworthy and that the case is low in Risk.</a:t>
            </a:r>
          </a:p>
          <a:p>
            <a:pPr lvl="1"/>
            <a:r>
              <a:rPr lang="en-US" dirty="0"/>
              <a:t>Credit Report and Financial Statement</a:t>
            </a:r>
          </a:p>
          <a:p>
            <a:pPr lvl="1"/>
            <a:r>
              <a:rPr lang="en-US" dirty="0"/>
              <a:t>Review of the case</a:t>
            </a:r>
          </a:p>
          <a:p>
            <a:pPr lvl="1"/>
            <a:r>
              <a:rPr lang="en-US" dirty="0"/>
              <a:t>Attorney Credentials</a:t>
            </a:r>
          </a:p>
        </p:txBody>
      </p:sp>
    </p:spTree>
    <p:extLst>
      <p:ext uri="{BB962C8B-B14F-4D97-AF65-F5344CB8AC3E}">
        <p14:creationId xmlns:p14="http://schemas.microsoft.com/office/powerpoint/2010/main" val="4288213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8B968-2BD7-B484-1CDF-AB77FE7DC35A}"/>
              </a:ext>
            </a:extLst>
          </p:cNvPr>
          <p:cNvSpPr>
            <a:spLocks noGrp="1"/>
          </p:cNvSpPr>
          <p:nvPr>
            <p:ph type="title"/>
          </p:nvPr>
        </p:nvSpPr>
        <p:spPr/>
        <p:txBody>
          <a:bodyPr/>
          <a:lstStyle/>
          <a:p>
            <a:r>
              <a:rPr lang="en-US" dirty="0"/>
              <a:t>Indemnity Agreements- The Cornerstone of Surety Bonds</a:t>
            </a:r>
          </a:p>
        </p:txBody>
      </p:sp>
      <p:sp>
        <p:nvSpPr>
          <p:cNvPr id="3" name="Content Placeholder 2">
            <a:extLst>
              <a:ext uri="{FF2B5EF4-FFF2-40B4-BE49-F238E27FC236}">
                <a16:creationId xmlns:a16="http://schemas.microsoft.com/office/drawing/2014/main" id="{4C1A70B3-3FBB-64BD-5EB7-0D81B3FE622B}"/>
              </a:ext>
            </a:extLst>
          </p:cNvPr>
          <p:cNvSpPr>
            <a:spLocks noGrp="1"/>
          </p:cNvSpPr>
          <p:nvPr>
            <p:ph idx="1"/>
          </p:nvPr>
        </p:nvSpPr>
        <p:spPr/>
        <p:txBody>
          <a:bodyPr/>
          <a:lstStyle/>
          <a:p>
            <a:r>
              <a:rPr lang="en-US" dirty="0"/>
              <a:t>- Indemnity Agreements give the surety the right to be repaid in the event of a Loss and to collect bond premiums.</a:t>
            </a:r>
          </a:p>
          <a:p>
            <a:r>
              <a:rPr lang="en-US" dirty="0"/>
              <a:t>- If a claim occurs, the surety will contact the bond principal to post a reserve to pay the claim.</a:t>
            </a:r>
          </a:p>
          <a:p>
            <a:r>
              <a:rPr lang="en-US" dirty="0"/>
              <a:t>- In the event the surety must sue the bond Principal, this is the legal document at the heart of their suit.</a:t>
            </a:r>
          </a:p>
        </p:txBody>
      </p:sp>
      <p:pic>
        <p:nvPicPr>
          <p:cNvPr id="6" name="Content Placeholder 5" descr="A close-up of a form&#10;&#10;Description automatically generated">
            <a:extLst>
              <a:ext uri="{FF2B5EF4-FFF2-40B4-BE49-F238E27FC236}">
                <a16:creationId xmlns:a16="http://schemas.microsoft.com/office/drawing/2014/main" id="{3AD11D61-0288-EBF3-34CA-CCF363491DB9}"/>
              </a:ext>
            </a:extLst>
          </p:cNvPr>
          <p:cNvPicPr>
            <a:picLocks noGrp="1" noChangeAspect="1"/>
          </p:cNvPicPr>
          <p:nvPr>
            <p:ph idx="13"/>
          </p:nvPr>
        </p:nvPicPr>
        <p:blipFill>
          <a:blip r:embed="rId2"/>
          <a:stretch>
            <a:fillRect/>
          </a:stretch>
        </p:blipFill>
        <p:spPr>
          <a:xfrm>
            <a:off x="6557819" y="1468583"/>
            <a:ext cx="4184073" cy="4629006"/>
          </a:xfrm>
        </p:spPr>
      </p:pic>
    </p:spTree>
    <p:extLst>
      <p:ext uri="{BB962C8B-B14F-4D97-AF65-F5344CB8AC3E}">
        <p14:creationId xmlns:p14="http://schemas.microsoft.com/office/powerpoint/2010/main" val="3076463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416DB-BC4C-330B-1179-90F5684F6C18}"/>
              </a:ext>
            </a:extLst>
          </p:cNvPr>
          <p:cNvSpPr>
            <a:spLocks noGrp="1"/>
          </p:cNvSpPr>
          <p:nvPr>
            <p:ph type="title"/>
          </p:nvPr>
        </p:nvSpPr>
        <p:spPr>
          <a:xfrm>
            <a:off x="5131676" y="286603"/>
            <a:ext cx="6024004" cy="1788527"/>
          </a:xfrm>
        </p:spPr>
        <p:txBody>
          <a:bodyPr/>
          <a:lstStyle/>
          <a:p>
            <a:r>
              <a:rPr lang="en-US" dirty="0"/>
              <a:t>When are Bonds Required?</a:t>
            </a:r>
          </a:p>
        </p:txBody>
      </p:sp>
      <p:pic>
        <p:nvPicPr>
          <p:cNvPr id="6" name="Content Placeholder 14" descr="Office clerk searching for files">
            <a:extLst>
              <a:ext uri="{FF2B5EF4-FFF2-40B4-BE49-F238E27FC236}">
                <a16:creationId xmlns:a16="http://schemas.microsoft.com/office/drawing/2014/main" id="{08637BD7-EBE7-9B0F-2D96-E02697A450F5}"/>
              </a:ext>
            </a:extLst>
          </p:cNvPr>
          <p:cNvPicPr>
            <a:picLocks noGrp="1" noChangeAspect="1"/>
          </p:cNvPicPr>
          <p:nvPr>
            <p:ph sz="quarter" idx="15"/>
          </p:nvPr>
        </p:nvPicPr>
        <p:blipFill rotWithShape="1">
          <a:blip r:embed="rId3" cstate="print">
            <a:extLst>
              <a:ext uri="{28A0092B-C50C-407E-A947-70E740481C1C}">
                <a14:useLocalDpi xmlns:a14="http://schemas.microsoft.com/office/drawing/2010/main"/>
              </a:ext>
            </a:extLst>
          </a:blip>
          <a:srcRect b="-141"/>
          <a:stretch/>
        </p:blipFill>
        <p:spPr>
          <a:xfrm>
            <a:off x="641489" y="287338"/>
            <a:ext cx="4063723" cy="2800350"/>
          </a:xfrm>
        </p:spPr>
      </p:pic>
      <p:pic>
        <p:nvPicPr>
          <p:cNvPr id="7" name="Content Placeholder 19" descr="Three women brainstorming">
            <a:extLst>
              <a:ext uri="{FF2B5EF4-FFF2-40B4-BE49-F238E27FC236}">
                <a16:creationId xmlns:a16="http://schemas.microsoft.com/office/drawing/2014/main" id="{C5646C18-01E0-75C8-7655-4411D8143C91}"/>
              </a:ext>
            </a:extLst>
          </p:cNvPr>
          <p:cNvPicPr>
            <a:picLocks noGrp="1" noChangeAspect="1"/>
          </p:cNvPicPr>
          <p:nvPr>
            <p:ph sz="quarter" idx="16"/>
          </p:nvPr>
        </p:nvPicPr>
        <p:blipFill rotWithShape="1">
          <a:blip r:embed="rId4" cstate="print">
            <a:extLst>
              <a:ext uri="{28A0092B-C50C-407E-A947-70E740481C1C}">
                <a14:useLocalDpi xmlns:a14="http://schemas.microsoft.com/office/drawing/2010/main"/>
              </a:ext>
            </a:extLst>
          </a:blip>
          <a:srcRect/>
          <a:stretch/>
        </p:blipFill>
        <p:spPr>
          <a:xfrm>
            <a:off x="639763" y="3417230"/>
            <a:ext cx="4067175" cy="2800077"/>
          </a:xfrm>
        </p:spPr>
      </p:pic>
      <p:sp>
        <p:nvSpPr>
          <p:cNvPr id="5" name="Content Placeholder 4">
            <a:extLst>
              <a:ext uri="{FF2B5EF4-FFF2-40B4-BE49-F238E27FC236}">
                <a16:creationId xmlns:a16="http://schemas.microsoft.com/office/drawing/2014/main" id="{DF71E581-3C99-81DE-3F57-81E7595DC350}"/>
              </a:ext>
            </a:extLst>
          </p:cNvPr>
          <p:cNvSpPr>
            <a:spLocks noGrp="1"/>
          </p:cNvSpPr>
          <p:nvPr>
            <p:ph idx="1"/>
          </p:nvPr>
        </p:nvSpPr>
        <p:spPr>
          <a:xfrm>
            <a:off x="5131676" y="2258012"/>
            <a:ext cx="6024003" cy="3959908"/>
          </a:xfrm>
        </p:spPr>
        <p:txBody>
          <a:bodyPr>
            <a:normAutofit fontScale="92500"/>
          </a:bodyPr>
          <a:lstStyle/>
          <a:p>
            <a:r>
              <a:rPr lang="en-US" dirty="0"/>
              <a:t>- Professional Guardian License bonds are required by the FL Statute and regulated by the Office of Public and Professional Guardian.  You can additionally obtain a larger bond to become a National Guardian or other designation.</a:t>
            </a:r>
          </a:p>
          <a:p>
            <a:r>
              <a:rPr lang="en-US" dirty="0"/>
              <a:t>- Bonds for Individual Wards will be set by the court. Some counties require bonds, others don’t.</a:t>
            </a:r>
          </a:p>
          <a:p>
            <a:r>
              <a:rPr lang="en-US" dirty="0"/>
              <a:t>- The VA requires bonds in all veteran custodianships where assets exceed $20k and a bond is not posted in the court guardianship.</a:t>
            </a:r>
          </a:p>
        </p:txBody>
      </p:sp>
    </p:spTree>
    <p:extLst>
      <p:ext uri="{BB962C8B-B14F-4D97-AF65-F5344CB8AC3E}">
        <p14:creationId xmlns:p14="http://schemas.microsoft.com/office/powerpoint/2010/main" val="1900868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37332B-B67F-9F40-EA66-57CE37665A39}"/>
              </a:ext>
            </a:extLst>
          </p:cNvPr>
          <p:cNvSpPr>
            <a:spLocks noGrp="1"/>
          </p:cNvSpPr>
          <p:nvPr>
            <p:ph type="title"/>
          </p:nvPr>
        </p:nvSpPr>
        <p:spPr/>
        <p:txBody>
          <a:bodyPr/>
          <a:lstStyle/>
          <a:p>
            <a:r>
              <a:rPr lang="en-US" dirty="0"/>
              <a:t>Bond Premiums Best Practices</a:t>
            </a:r>
          </a:p>
        </p:txBody>
      </p:sp>
      <p:sp>
        <p:nvSpPr>
          <p:cNvPr id="7" name="Content Placeholder 6">
            <a:extLst>
              <a:ext uri="{FF2B5EF4-FFF2-40B4-BE49-F238E27FC236}">
                <a16:creationId xmlns:a16="http://schemas.microsoft.com/office/drawing/2014/main" id="{1026DA46-A390-491D-74D8-5EFCB82A452E}"/>
              </a:ext>
            </a:extLst>
          </p:cNvPr>
          <p:cNvSpPr>
            <a:spLocks noGrp="1"/>
          </p:cNvSpPr>
          <p:nvPr>
            <p:ph idx="1"/>
          </p:nvPr>
        </p:nvSpPr>
        <p:spPr/>
        <p:txBody>
          <a:bodyPr>
            <a:normAutofit lnSpcReduction="10000"/>
          </a:bodyPr>
          <a:lstStyle/>
          <a:p>
            <a:r>
              <a:rPr lang="en-US" dirty="0"/>
              <a:t>- Bond premiums are to be paid annually until the court issues an “Order of Discharge” or other order releasing the Surety from Liability.</a:t>
            </a:r>
          </a:p>
          <a:p>
            <a:r>
              <a:rPr lang="en-US" dirty="0"/>
              <a:t>- The court requires the bond so they expect it to be paid from the Guardianship Account.</a:t>
            </a:r>
          </a:p>
          <a:p>
            <a:r>
              <a:rPr lang="en-US" dirty="0"/>
              <a:t>- Even in the case where the ward dies and there is no Discharge you should pay the premium.  </a:t>
            </a:r>
            <a:r>
              <a:rPr lang="en-US" b="1" dirty="0">
                <a:solidFill>
                  <a:srgbClr val="FF0000"/>
                </a:solidFill>
              </a:rPr>
              <a:t>If you release the funds to the estate and there are premiums due you will be personally responsible for payment!!!</a:t>
            </a:r>
          </a:p>
          <a:p>
            <a:r>
              <a:rPr lang="en-US" dirty="0">
                <a:solidFill>
                  <a:schemeClr val="tx1"/>
                </a:solidFill>
              </a:rPr>
              <a:t>- Each year when you file your accounting, if the assets have decreased you can file a Petition to Reduce the Bond.  You will provide this to the surety to amend the premium pro-rata.</a:t>
            </a:r>
          </a:p>
        </p:txBody>
      </p:sp>
    </p:spTree>
    <p:extLst>
      <p:ext uri="{BB962C8B-B14F-4D97-AF65-F5344CB8AC3E}">
        <p14:creationId xmlns:p14="http://schemas.microsoft.com/office/powerpoint/2010/main" val="4241427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02DE994-6D4B-43F5-9DA6-20A4C5A71FDC}"/>
              </a:ext>
            </a:extLst>
          </p:cNvPr>
          <p:cNvSpPr>
            <a:spLocks noGrp="1"/>
          </p:cNvSpPr>
          <p:nvPr>
            <p:ph type="title"/>
          </p:nvPr>
        </p:nvSpPr>
        <p:spPr/>
        <p:txBody>
          <a:bodyPr/>
          <a:lstStyle/>
          <a:p>
            <a:r>
              <a:rPr lang="en-US" dirty="0"/>
              <a:t>Thank you!!!</a:t>
            </a:r>
          </a:p>
        </p:txBody>
      </p:sp>
      <p:pic>
        <p:nvPicPr>
          <p:cNvPr id="19" name="Content Placeholder 18" descr="A gavel with text on it&#10;&#10;Description automatically generated">
            <a:extLst>
              <a:ext uri="{FF2B5EF4-FFF2-40B4-BE49-F238E27FC236}">
                <a16:creationId xmlns:a16="http://schemas.microsoft.com/office/drawing/2014/main" id="{D9A23294-0C2C-BE7A-F5CC-670AA60E9EDF}"/>
              </a:ext>
            </a:extLst>
          </p:cNvPr>
          <p:cNvPicPr>
            <a:picLocks noGrp="1" noChangeAspect="1"/>
          </p:cNvPicPr>
          <p:nvPr>
            <p:ph idx="1"/>
          </p:nvPr>
        </p:nvPicPr>
        <p:blipFill>
          <a:blip r:embed="rId3"/>
          <a:stretch>
            <a:fillRect/>
          </a:stretch>
        </p:blipFill>
        <p:spPr>
          <a:xfrm>
            <a:off x="1253764" y="2403835"/>
            <a:ext cx="4958499" cy="2288815"/>
          </a:xfrm>
        </p:spPr>
      </p:pic>
      <p:sp>
        <p:nvSpPr>
          <p:cNvPr id="20" name="Content Placeholder 19">
            <a:extLst>
              <a:ext uri="{FF2B5EF4-FFF2-40B4-BE49-F238E27FC236}">
                <a16:creationId xmlns:a16="http://schemas.microsoft.com/office/drawing/2014/main" id="{E32F4EF8-0EFD-49F3-B974-D81D7B7475BB}"/>
              </a:ext>
            </a:extLst>
          </p:cNvPr>
          <p:cNvSpPr>
            <a:spLocks noGrp="1"/>
          </p:cNvSpPr>
          <p:nvPr>
            <p:ph idx="13"/>
          </p:nvPr>
        </p:nvSpPr>
        <p:spPr/>
        <p:txBody>
          <a:bodyPr/>
          <a:lstStyle/>
          <a:p>
            <a:r>
              <a:rPr lang="en-US" dirty="0"/>
              <a:t>Alex Hanley</a:t>
            </a:r>
          </a:p>
          <a:p>
            <a:r>
              <a:rPr lang="en-US" dirty="0" err="1"/>
              <a:t>Jurisco</a:t>
            </a:r>
            <a:r>
              <a:rPr lang="en-US" dirty="0"/>
              <a:t>, Inc.</a:t>
            </a:r>
          </a:p>
          <a:p>
            <a:r>
              <a:rPr lang="en-US" dirty="0">
                <a:hlinkClick r:id="rId4"/>
              </a:rPr>
              <a:t>a.hanley@jurisco.com</a:t>
            </a:r>
            <a:endParaRPr lang="en-US" dirty="0"/>
          </a:p>
          <a:p>
            <a:r>
              <a:rPr lang="en-US" dirty="0"/>
              <a:t>850-422-3655</a:t>
            </a:r>
          </a:p>
        </p:txBody>
      </p:sp>
    </p:spTree>
    <p:extLst>
      <p:ext uri="{BB962C8B-B14F-4D97-AF65-F5344CB8AC3E}">
        <p14:creationId xmlns:p14="http://schemas.microsoft.com/office/powerpoint/2010/main" val="850743011"/>
      </p:ext>
    </p:extLst>
  </p:cSld>
  <p:clrMapOvr>
    <a:masterClrMapping/>
  </p:clrMapOvr>
</p:sld>
</file>

<file path=ppt/theme/theme1.xml><?xml version="1.0" encoding="utf-8"?>
<a:theme xmlns:a="http://schemas.openxmlformats.org/drawingml/2006/main" name="Custom">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M22581678_Win32_SL_V4" id="{53171B14-1FF0-4C88-B9CD-F0E85CF10E07}" vid="{333F41EF-1580-4D1F-AB8F-02A3C3F8D8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E6FD3E-3033-4D44-9759-980DCC3E7F47}">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AA887178-918B-41B5-90B5-AF84E76A4227}">
  <ds:schemaRefs>
    <ds:schemaRef ds:uri="http://schemas.microsoft.com/sharepoint/v3/contenttype/forms"/>
  </ds:schemaRefs>
</ds:datastoreItem>
</file>

<file path=customXml/itemProps3.xml><?xml version="1.0" encoding="utf-8"?>
<ds:datastoreItem xmlns:ds="http://schemas.openxmlformats.org/officeDocument/2006/customXml" ds:itemID="{6FDF0338-C524-4CF6-9268-3569B65741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{A68BEDE2-C4AC-4A9C-BD19-63A8B237D3FC}tf22581678_win32</Template>
  <TotalTime>73</TotalTime>
  <Words>512</Words>
  <Application>Microsoft Office PowerPoint</Application>
  <PresentationFormat>Widescreen</PresentationFormat>
  <Paragraphs>42</Paragraphs>
  <Slides>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Arial</vt:lpstr>
      <vt:lpstr>Calibri</vt:lpstr>
      <vt:lpstr>Calibri Light</vt:lpstr>
      <vt:lpstr>Custom</vt:lpstr>
      <vt:lpstr>Guardianship and Surety Bonds</vt:lpstr>
      <vt:lpstr>Agenda</vt:lpstr>
      <vt:lpstr>Surety vs. Insurance</vt:lpstr>
      <vt:lpstr>Here is a bond form</vt:lpstr>
      <vt:lpstr>Surety Bond Underwriting</vt:lpstr>
      <vt:lpstr>Indemnity Agreements- The Cornerstone of Surety Bonds</vt:lpstr>
      <vt:lpstr>When are Bonds Required?</vt:lpstr>
      <vt:lpstr>Bond Premiums Best Practices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Guardianship and Surety Bonds</dc:title>
  <dc:creator>Nicholas Hanley</dc:creator>
  <cp:lastModifiedBy>Nicholas Hanley</cp:lastModifiedBy>
  <cp:revision>1</cp:revision>
  <dcterms:created xsi:type="dcterms:W3CDTF">2024-02-22T15:03:31Z</dcterms:created>
  <dcterms:modified xsi:type="dcterms:W3CDTF">2024-02-22T16:16:59Z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